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8288000" cy="10287000"/>
  <p:notesSz cx="6858000" cy="9144000"/>
  <p:embeddedFontLst>
    <p:embeddedFont>
      <p:font typeface="Arial Nova Condensed Bold" panose="020B0604020202020204" charset="0"/>
      <p:regular r:id="rId16"/>
    </p:embeddedFont>
    <p:embeddedFont>
      <p:font typeface="Arial Nova Condensed" panose="020B0604020202020204" charset="0"/>
      <p:regular r:id="rId17"/>
    </p:embeddedFont>
    <p:embeddedFont>
      <p:font typeface="Bobby Jones" panose="020B0604020202020204" charset="0"/>
      <p:regular r:id="rId18"/>
    </p:embeddedFont>
    <p:embeddedFont>
      <p:font typeface="Open Sans Bold" panose="020B0604020202020204" charset="0"/>
      <p:regular r:id="rId19"/>
    </p:embeddedFont>
    <p:embeddedFont>
      <p:font typeface="HK Grotesk Bold" panose="020B0604020202020204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Playwrite US Modern" panose="020B060402020202020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1" d="100"/>
          <a:sy n="51" d="100"/>
        </p:scale>
        <p:origin x="898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image" Target="../media/image1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11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12" Type="http://schemas.openxmlformats.org/officeDocument/2006/relationships/image" Target="../media/image9.png"/><Relationship Id="rId2" Type="http://schemas.openxmlformats.org/officeDocument/2006/relationships/image" Target="../media/image1.pn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5.sv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image" Target="../media/image1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11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12" Type="http://schemas.openxmlformats.org/officeDocument/2006/relationships/image" Target="../media/image9.png"/><Relationship Id="rId2" Type="http://schemas.openxmlformats.org/officeDocument/2006/relationships/image" Target="../media/image1.pn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5.sv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12" Type="http://schemas.openxmlformats.org/officeDocument/2006/relationships/image" Target="../media/image9.png"/><Relationship Id="rId2" Type="http://schemas.openxmlformats.org/officeDocument/2006/relationships/image" Target="../media/image1.pn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5.sv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12" Type="http://schemas.openxmlformats.org/officeDocument/2006/relationships/image" Target="../media/image9.png"/><Relationship Id="rId2" Type="http://schemas.openxmlformats.org/officeDocument/2006/relationships/image" Target="../media/image1.pn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5.sv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image" Target="../media/image1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11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12" Type="http://schemas.openxmlformats.org/officeDocument/2006/relationships/image" Target="../media/image9.png"/><Relationship Id="rId2" Type="http://schemas.openxmlformats.org/officeDocument/2006/relationships/image" Target="../media/image1.pn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5.sv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image" Target="../media/image1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11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12" Type="http://schemas.openxmlformats.org/officeDocument/2006/relationships/image" Target="../media/image9.png"/><Relationship Id="rId2" Type="http://schemas.openxmlformats.org/officeDocument/2006/relationships/image" Target="../media/image1.pn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5.sv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image" Target="../media/image1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11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12" Type="http://schemas.openxmlformats.org/officeDocument/2006/relationships/image" Target="../media/image9.png"/><Relationship Id="rId2" Type="http://schemas.openxmlformats.org/officeDocument/2006/relationships/image" Target="../media/image1.pn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5.sv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image" Target="../media/image1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11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0" y="876300"/>
            <a:ext cx="18288000" cy="8262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904"/>
              </a:lnSpc>
            </a:pPr>
            <a:r>
              <a:rPr lang="en-US" sz="25186" b="1" dirty="0">
                <a:solidFill>
                  <a:srgbClr val="FFFFFF">
                    <a:alpha val="5882"/>
                  </a:srgbClr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JURA 2025</a:t>
            </a:r>
          </a:p>
          <a:p>
            <a:pPr algn="ctr">
              <a:lnSpc>
                <a:spcPts val="20904"/>
              </a:lnSpc>
            </a:pPr>
            <a:r>
              <a:rPr lang="en-US" sz="25186" b="1" dirty="0">
                <a:solidFill>
                  <a:srgbClr val="FFFFFF">
                    <a:alpha val="5882"/>
                  </a:srgbClr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JURA 2025</a:t>
            </a:r>
          </a:p>
          <a:p>
            <a:pPr algn="ctr">
              <a:lnSpc>
                <a:spcPts val="20904"/>
              </a:lnSpc>
            </a:pPr>
            <a:r>
              <a:rPr lang="en-US" sz="25186" b="1" dirty="0">
                <a:solidFill>
                  <a:srgbClr val="FFFFFF">
                    <a:alpha val="5882"/>
                  </a:srgbClr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JURA 2025</a:t>
            </a:r>
          </a:p>
        </p:txBody>
      </p:sp>
      <p:sp>
        <p:nvSpPr>
          <p:cNvPr id="4" name="Freeform 4"/>
          <p:cNvSpPr/>
          <p:nvPr/>
        </p:nvSpPr>
        <p:spPr>
          <a:xfrm>
            <a:off x="-921055" y="3258080"/>
            <a:ext cx="4643091" cy="4803180"/>
          </a:xfrm>
          <a:custGeom>
            <a:avLst/>
            <a:gdLst/>
            <a:ahLst/>
            <a:cxnLst/>
            <a:rect l="l" t="t" r="r" b="b"/>
            <a:pathLst>
              <a:path w="4643091" h="4803180">
                <a:moveTo>
                  <a:pt x="0" y="0"/>
                </a:moveTo>
                <a:lnTo>
                  <a:pt x="4643091" y="0"/>
                </a:lnTo>
                <a:lnTo>
                  <a:pt x="4643091" y="4803179"/>
                </a:lnTo>
                <a:lnTo>
                  <a:pt x="0" y="48031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0896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5470169" y="213375"/>
            <a:ext cx="7410518" cy="1219171"/>
            <a:chOff x="0" y="0"/>
            <a:chExt cx="9880691" cy="1625561"/>
          </a:xfrm>
        </p:grpSpPr>
        <p:grpSp>
          <p:nvGrpSpPr>
            <p:cNvPr id="6" name="Group 6"/>
            <p:cNvGrpSpPr/>
            <p:nvPr/>
          </p:nvGrpSpPr>
          <p:grpSpPr>
            <a:xfrm>
              <a:off x="2066206" y="1347884"/>
              <a:ext cx="805679" cy="149971"/>
              <a:chOff x="0" y="0"/>
              <a:chExt cx="1231995" cy="22932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231995" cy="229327"/>
              </a:xfrm>
              <a:custGeom>
                <a:avLst/>
                <a:gdLst/>
                <a:ahLst/>
                <a:cxnLst/>
                <a:rect l="l" t="t" r="r" b="b"/>
                <a:pathLst>
                  <a:path w="1231995" h="229327">
                    <a:moveTo>
                      <a:pt x="114663" y="0"/>
                    </a:moveTo>
                    <a:lnTo>
                      <a:pt x="1117331" y="0"/>
                    </a:lnTo>
                    <a:cubicBezTo>
                      <a:pt x="1147742" y="0"/>
                      <a:pt x="1176907" y="12081"/>
                      <a:pt x="1198411" y="33584"/>
                    </a:cubicBezTo>
                    <a:cubicBezTo>
                      <a:pt x="1219914" y="55088"/>
                      <a:pt x="1231995" y="84253"/>
                      <a:pt x="1231995" y="114663"/>
                    </a:cubicBezTo>
                    <a:lnTo>
                      <a:pt x="1231995" y="114663"/>
                    </a:lnTo>
                    <a:cubicBezTo>
                      <a:pt x="1231995" y="145074"/>
                      <a:pt x="1219914" y="174239"/>
                      <a:pt x="1198411" y="195743"/>
                    </a:cubicBezTo>
                    <a:cubicBezTo>
                      <a:pt x="1176907" y="217246"/>
                      <a:pt x="1147742" y="229327"/>
                      <a:pt x="1117331" y="229327"/>
                    </a:cubicBezTo>
                    <a:lnTo>
                      <a:pt x="114663" y="229327"/>
                    </a:lnTo>
                    <a:cubicBezTo>
                      <a:pt x="84253" y="229327"/>
                      <a:pt x="55088" y="217246"/>
                      <a:pt x="33584" y="195743"/>
                    </a:cubicBezTo>
                    <a:cubicBezTo>
                      <a:pt x="12081" y="174239"/>
                      <a:pt x="0" y="145074"/>
                      <a:pt x="0" y="114663"/>
                    </a:cubicBezTo>
                    <a:lnTo>
                      <a:pt x="0" y="114663"/>
                    </a:lnTo>
                    <a:cubicBezTo>
                      <a:pt x="0" y="84253"/>
                      <a:pt x="12081" y="55088"/>
                      <a:pt x="33584" y="33584"/>
                    </a:cubicBezTo>
                    <a:cubicBezTo>
                      <a:pt x="55088" y="12081"/>
                      <a:pt x="84253" y="0"/>
                      <a:pt x="114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19050"/>
                <a:ext cx="1231995" cy="248377"/>
              </a:xfrm>
              <a:prstGeom prst="rect">
                <a:avLst/>
              </a:prstGeom>
            </p:spPr>
            <p:txBody>
              <a:bodyPr lIns="1847" tIns="1847" rIns="1847" bIns="1847" rtlCol="0" anchor="ctr"/>
              <a:lstStyle/>
              <a:p>
                <a:pPr algn="ctr">
                  <a:lnSpc>
                    <a:spcPts val="1272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>
              <a:off x="1713466" y="133603"/>
              <a:ext cx="1511160" cy="1337993"/>
            </a:xfrm>
            <a:custGeom>
              <a:avLst/>
              <a:gdLst/>
              <a:ahLst/>
              <a:cxnLst/>
              <a:rect l="l" t="t" r="r" b="b"/>
              <a:pathLst>
                <a:path w="1511160" h="1337993">
                  <a:moveTo>
                    <a:pt x="0" y="0"/>
                  </a:moveTo>
                  <a:lnTo>
                    <a:pt x="1511160" y="0"/>
                  </a:lnTo>
                  <a:lnTo>
                    <a:pt x="1511160" y="1337993"/>
                  </a:lnTo>
                  <a:lnTo>
                    <a:pt x="0" y="1337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23086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882272" y="727867"/>
              <a:ext cx="163668" cy="198085"/>
            </a:xfrm>
            <a:custGeom>
              <a:avLst/>
              <a:gdLst/>
              <a:ahLst/>
              <a:cxnLst/>
              <a:rect l="l" t="t" r="r" b="b"/>
              <a:pathLst>
                <a:path w="163668" h="198085">
                  <a:moveTo>
                    <a:pt x="0" y="0"/>
                  </a:moveTo>
                  <a:lnTo>
                    <a:pt x="163668" y="0"/>
                  </a:lnTo>
                  <a:lnTo>
                    <a:pt x="163668" y="198085"/>
                  </a:lnTo>
                  <a:lnTo>
                    <a:pt x="0" y="198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96000"/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2405276" y="1037263"/>
              <a:ext cx="142910" cy="197457"/>
            </a:xfrm>
            <a:custGeom>
              <a:avLst/>
              <a:gdLst/>
              <a:ahLst/>
              <a:cxnLst/>
              <a:rect l="l" t="t" r="r" b="b"/>
              <a:pathLst>
                <a:path w="142910" h="197457">
                  <a:moveTo>
                    <a:pt x="0" y="0"/>
                  </a:moveTo>
                  <a:lnTo>
                    <a:pt x="142910" y="0"/>
                  </a:lnTo>
                  <a:lnTo>
                    <a:pt x="142910" y="197457"/>
                  </a:lnTo>
                  <a:lnTo>
                    <a:pt x="0" y="197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2616369" y="642192"/>
              <a:ext cx="123230" cy="206243"/>
            </a:xfrm>
            <a:custGeom>
              <a:avLst/>
              <a:gdLst/>
              <a:ahLst/>
              <a:cxnLst/>
              <a:rect l="l" t="t" r="r" b="b"/>
              <a:pathLst>
                <a:path w="123230" h="206243">
                  <a:moveTo>
                    <a:pt x="0" y="0"/>
                  </a:moveTo>
                  <a:lnTo>
                    <a:pt x="123231" y="0"/>
                  </a:lnTo>
                  <a:lnTo>
                    <a:pt x="123231" y="206243"/>
                  </a:lnTo>
                  <a:lnTo>
                    <a:pt x="0" y="2062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96000"/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4720991" y="133603"/>
              <a:ext cx="1130444" cy="1342889"/>
            </a:xfrm>
            <a:custGeom>
              <a:avLst/>
              <a:gdLst/>
              <a:ahLst/>
              <a:cxnLst/>
              <a:rect l="l" t="t" r="r" b="b"/>
              <a:pathLst>
                <a:path w="1130444" h="1342889">
                  <a:moveTo>
                    <a:pt x="0" y="0"/>
                  </a:moveTo>
                  <a:lnTo>
                    <a:pt x="1130443" y="0"/>
                  </a:lnTo>
                  <a:lnTo>
                    <a:pt x="1130443" y="1342889"/>
                  </a:lnTo>
                  <a:lnTo>
                    <a:pt x="0" y="13428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8802999" y="147957"/>
              <a:ext cx="1077692" cy="1335545"/>
            </a:xfrm>
            <a:custGeom>
              <a:avLst/>
              <a:gdLst/>
              <a:ahLst/>
              <a:cxnLst/>
              <a:rect l="l" t="t" r="r" b="b"/>
              <a:pathLst>
                <a:path w="1077692" h="1335545">
                  <a:moveTo>
                    <a:pt x="0" y="0"/>
                  </a:moveTo>
                  <a:lnTo>
                    <a:pt x="1077692" y="0"/>
                  </a:lnTo>
                  <a:lnTo>
                    <a:pt x="1077692" y="1335545"/>
                  </a:lnTo>
                  <a:lnTo>
                    <a:pt x="0" y="1335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0" y="143172"/>
              <a:ext cx="1644710" cy="1354683"/>
            </a:xfrm>
            <a:custGeom>
              <a:avLst/>
              <a:gdLst/>
              <a:ahLst/>
              <a:cxnLst/>
              <a:rect l="l" t="t" r="r" b="b"/>
              <a:pathLst>
                <a:path w="1644710" h="1354683">
                  <a:moveTo>
                    <a:pt x="0" y="0"/>
                  </a:moveTo>
                  <a:lnTo>
                    <a:pt x="1644710" y="0"/>
                  </a:lnTo>
                  <a:lnTo>
                    <a:pt x="1644710" y="1354683"/>
                  </a:lnTo>
                  <a:lnTo>
                    <a:pt x="0" y="13546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5851434" y="15466"/>
              <a:ext cx="1690852" cy="1610095"/>
            </a:xfrm>
            <a:custGeom>
              <a:avLst/>
              <a:gdLst/>
              <a:ahLst/>
              <a:cxnLst/>
              <a:rect l="l" t="t" r="r" b="b"/>
              <a:pathLst>
                <a:path w="1690852" h="1610095">
                  <a:moveTo>
                    <a:pt x="0" y="0"/>
                  </a:moveTo>
                  <a:lnTo>
                    <a:pt x="1690852" y="0"/>
                  </a:lnTo>
                  <a:lnTo>
                    <a:pt x="1690852" y="1610095"/>
                  </a:lnTo>
                  <a:lnTo>
                    <a:pt x="0" y="16100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-29605" r="-23267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7" name="Freeform 17"/>
            <p:cNvSpPr/>
            <p:nvPr/>
          </p:nvSpPr>
          <p:spPr>
            <a:xfrm>
              <a:off x="3224626" y="104818"/>
              <a:ext cx="1431880" cy="1421822"/>
            </a:xfrm>
            <a:custGeom>
              <a:avLst/>
              <a:gdLst/>
              <a:ahLst/>
              <a:cxnLst/>
              <a:rect l="l" t="t" r="r" b="b"/>
              <a:pathLst>
                <a:path w="1431880" h="1421822">
                  <a:moveTo>
                    <a:pt x="0" y="0"/>
                  </a:moveTo>
                  <a:lnTo>
                    <a:pt x="1431880" y="0"/>
                  </a:lnTo>
                  <a:lnTo>
                    <a:pt x="1431880" y="1421822"/>
                  </a:lnTo>
                  <a:lnTo>
                    <a:pt x="0" y="14218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l="-8275" t="-4386" r="-10453" b="-10068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8" name="Freeform 18"/>
            <p:cNvSpPr/>
            <p:nvPr/>
          </p:nvSpPr>
          <p:spPr>
            <a:xfrm>
              <a:off x="7606771" y="0"/>
              <a:ext cx="1131743" cy="1610095"/>
            </a:xfrm>
            <a:custGeom>
              <a:avLst/>
              <a:gdLst/>
              <a:ahLst/>
              <a:cxnLst/>
              <a:rect l="l" t="t" r="r" b="b"/>
              <a:pathLst>
                <a:path w="1131743" h="1610095">
                  <a:moveTo>
                    <a:pt x="0" y="0"/>
                  </a:moveTo>
                  <a:lnTo>
                    <a:pt x="1131743" y="0"/>
                  </a:lnTo>
                  <a:lnTo>
                    <a:pt x="1131743" y="1610095"/>
                  </a:lnTo>
                  <a:lnTo>
                    <a:pt x="0" y="16100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r="-5382"/>
              </a:stretch>
            </a:blipFill>
          </p:spPr>
        </p:sp>
      </p:grpSp>
      <p:grpSp>
        <p:nvGrpSpPr>
          <p:cNvPr id="19" name="Group 19"/>
          <p:cNvGrpSpPr/>
          <p:nvPr/>
        </p:nvGrpSpPr>
        <p:grpSpPr>
          <a:xfrm>
            <a:off x="5255761" y="9060619"/>
            <a:ext cx="7839333" cy="2460821"/>
            <a:chOff x="0" y="0"/>
            <a:chExt cx="2580851" cy="81014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580851" cy="810147"/>
            </a:xfrm>
            <a:custGeom>
              <a:avLst/>
              <a:gdLst/>
              <a:ahLst/>
              <a:cxnLst/>
              <a:rect l="l" t="t" r="r" b="b"/>
              <a:pathLst>
                <a:path w="2580851" h="810147">
                  <a:moveTo>
                    <a:pt x="0" y="0"/>
                  </a:moveTo>
                  <a:lnTo>
                    <a:pt x="2580851" y="0"/>
                  </a:lnTo>
                  <a:lnTo>
                    <a:pt x="2580851" y="810147"/>
                  </a:lnTo>
                  <a:lnTo>
                    <a:pt x="0" y="810147"/>
                  </a:lnTo>
                  <a:close/>
                </a:path>
              </a:pathLst>
            </a:custGeom>
            <a:solidFill>
              <a:srgbClr val="971A23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47625"/>
              <a:ext cx="2580851" cy="857772"/>
            </a:xfrm>
            <a:prstGeom prst="rect">
              <a:avLst/>
            </a:prstGeom>
          </p:spPr>
          <p:txBody>
            <a:bodyPr lIns="40640" tIns="40640" rIns="40640" bIns="40640" rtlCol="0" anchor="ctr"/>
            <a:lstStyle/>
            <a:p>
              <a:pPr algn="ctr">
                <a:lnSpc>
                  <a:spcPts val="2515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5852160" y="8763238"/>
            <a:ext cx="7839333" cy="2460821"/>
            <a:chOff x="0" y="0"/>
            <a:chExt cx="2580851" cy="81014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580851" cy="810147"/>
            </a:xfrm>
            <a:custGeom>
              <a:avLst/>
              <a:gdLst/>
              <a:ahLst/>
              <a:cxnLst/>
              <a:rect l="l" t="t" r="r" b="b"/>
              <a:pathLst>
                <a:path w="2580851" h="810147">
                  <a:moveTo>
                    <a:pt x="0" y="0"/>
                  </a:moveTo>
                  <a:lnTo>
                    <a:pt x="2580851" y="0"/>
                  </a:lnTo>
                  <a:lnTo>
                    <a:pt x="2580851" y="810147"/>
                  </a:lnTo>
                  <a:lnTo>
                    <a:pt x="0" y="810147"/>
                  </a:lnTo>
                  <a:close/>
                </a:path>
              </a:pathLst>
            </a:custGeom>
            <a:solidFill>
              <a:srgbClr val="971A23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47625"/>
              <a:ext cx="2580851" cy="857772"/>
            </a:xfrm>
            <a:prstGeom prst="rect">
              <a:avLst/>
            </a:prstGeom>
          </p:spPr>
          <p:txBody>
            <a:bodyPr lIns="40640" tIns="40640" rIns="40640" bIns="40640" rtlCol="0" anchor="ctr"/>
            <a:lstStyle/>
            <a:p>
              <a:pPr algn="ctr">
                <a:lnSpc>
                  <a:spcPts val="2515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-181868" y="8007852"/>
            <a:ext cx="19311574" cy="3513588"/>
            <a:chOff x="0" y="0"/>
            <a:chExt cx="6357720" cy="1156737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357720" cy="1156737"/>
            </a:xfrm>
            <a:custGeom>
              <a:avLst/>
              <a:gdLst/>
              <a:ahLst/>
              <a:cxnLst/>
              <a:rect l="l" t="t" r="r" b="b"/>
              <a:pathLst>
                <a:path w="6357720" h="1156737">
                  <a:moveTo>
                    <a:pt x="0" y="0"/>
                  </a:moveTo>
                  <a:lnTo>
                    <a:pt x="6357720" y="0"/>
                  </a:lnTo>
                  <a:lnTo>
                    <a:pt x="6357720" y="1156737"/>
                  </a:lnTo>
                  <a:lnTo>
                    <a:pt x="0" y="1156737"/>
                  </a:lnTo>
                  <a:close/>
                </a:path>
              </a:pathLst>
            </a:custGeom>
            <a:solidFill>
              <a:srgbClr val="971A23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47625"/>
              <a:ext cx="6357720" cy="1204362"/>
            </a:xfrm>
            <a:prstGeom prst="rect">
              <a:avLst/>
            </a:prstGeom>
          </p:spPr>
          <p:txBody>
            <a:bodyPr lIns="40640" tIns="40640" rIns="40640" bIns="40640" rtlCol="0" anchor="ctr"/>
            <a:lstStyle/>
            <a:p>
              <a:pPr algn="ctr">
                <a:lnSpc>
                  <a:spcPts val="2515"/>
                </a:lnSpc>
              </a:pPr>
              <a:endParaRPr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0" y="8327976"/>
            <a:ext cx="18288000" cy="19571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1"/>
              </a:lnSpc>
            </a:pPr>
            <a:r>
              <a:rPr lang="en-US" sz="4722" spc="278">
                <a:solidFill>
                  <a:srgbClr val="FBE4C2"/>
                </a:solidFill>
                <a:latin typeface="Bobby Jones"/>
                <a:ea typeface="Bobby Jones"/>
                <a:cs typeface="Bobby Jones"/>
                <a:sym typeface="Bobby Jones"/>
              </a:rPr>
              <a:t>JORNADA UNIVERSITÁRIA PELA REFORMA AGRÁRIA POPULAR 2025</a:t>
            </a:r>
          </a:p>
          <a:p>
            <a:pPr algn="ctr">
              <a:lnSpc>
                <a:spcPts val="9946"/>
              </a:lnSpc>
            </a:pPr>
            <a:endParaRPr lang="en-US" sz="4722" spc="278">
              <a:solidFill>
                <a:srgbClr val="FBE4C2"/>
              </a:solidFill>
              <a:latin typeface="Bobby Jones"/>
              <a:ea typeface="Bobby Jones"/>
              <a:cs typeface="Bobby Jones"/>
              <a:sym typeface="Bobby Jones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5029200" y="9117769"/>
            <a:ext cx="8229600" cy="548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57"/>
              </a:lnSpc>
            </a:pPr>
            <a:r>
              <a:rPr lang="en-US" sz="4027" spc="153">
                <a:solidFill>
                  <a:srgbClr val="FBE4C2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Defender a vida, combater o agronegócio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0" y="2654366"/>
            <a:ext cx="18288000" cy="946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43"/>
              </a:lnSpc>
            </a:pPr>
            <a:r>
              <a:rPr lang="en-US" sz="9061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Título</a:t>
            </a:r>
            <a:r>
              <a:rPr lang="en-US" sz="9061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do </a:t>
            </a:r>
            <a:r>
              <a:rPr lang="en-US" sz="9061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trabalho</a:t>
            </a:r>
            <a:r>
              <a:rPr lang="en-US" sz="9061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0" y="5954823"/>
            <a:ext cx="18288000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Autores(as) | Instituição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511787" y="-1439387"/>
            <a:ext cx="19311574" cy="3513588"/>
            <a:chOff x="0" y="0"/>
            <a:chExt cx="6357720" cy="115673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7720" cy="1156737"/>
            </a:xfrm>
            <a:custGeom>
              <a:avLst/>
              <a:gdLst/>
              <a:ahLst/>
              <a:cxnLst/>
              <a:rect l="l" t="t" r="r" b="b"/>
              <a:pathLst>
                <a:path w="6357720" h="1156737">
                  <a:moveTo>
                    <a:pt x="0" y="0"/>
                  </a:moveTo>
                  <a:lnTo>
                    <a:pt x="6357720" y="0"/>
                  </a:lnTo>
                  <a:lnTo>
                    <a:pt x="6357720" y="1156737"/>
                  </a:lnTo>
                  <a:lnTo>
                    <a:pt x="0" y="1156737"/>
                  </a:lnTo>
                  <a:close/>
                </a:path>
              </a:pathLst>
            </a:custGeom>
            <a:solidFill>
              <a:srgbClr val="971A2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6357720" cy="1204362"/>
            </a:xfrm>
            <a:prstGeom prst="rect">
              <a:avLst/>
            </a:prstGeom>
          </p:spPr>
          <p:txBody>
            <a:bodyPr lIns="40640" tIns="40640" rIns="40640" bIns="40640" rtlCol="0" anchor="ctr"/>
            <a:lstStyle/>
            <a:p>
              <a:pPr algn="ctr">
                <a:lnSpc>
                  <a:spcPts val="2515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572120" y="8835177"/>
            <a:ext cx="5143760" cy="846246"/>
            <a:chOff x="0" y="0"/>
            <a:chExt cx="6858346" cy="1128328"/>
          </a:xfrm>
        </p:grpSpPr>
        <p:grpSp>
          <p:nvGrpSpPr>
            <p:cNvPr id="7" name="Group 7"/>
            <p:cNvGrpSpPr/>
            <p:nvPr/>
          </p:nvGrpSpPr>
          <p:grpSpPr>
            <a:xfrm>
              <a:off x="1434187" y="935588"/>
              <a:ext cx="559235" cy="104098"/>
              <a:chOff x="0" y="0"/>
              <a:chExt cx="1231995" cy="229327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231995" cy="229327"/>
              </a:xfrm>
              <a:custGeom>
                <a:avLst/>
                <a:gdLst/>
                <a:ahLst/>
                <a:cxnLst/>
                <a:rect l="l" t="t" r="r" b="b"/>
                <a:pathLst>
                  <a:path w="1231995" h="229327">
                    <a:moveTo>
                      <a:pt x="114663" y="0"/>
                    </a:moveTo>
                    <a:lnTo>
                      <a:pt x="1117331" y="0"/>
                    </a:lnTo>
                    <a:cubicBezTo>
                      <a:pt x="1147742" y="0"/>
                      <a:pt x="1176907" y="12081"/>
                      <a:pt x="1198411" y="33584"/>
                    </a:cubicBezTo>
                    <a:cubicBezTo>
                      <a:pt x="1219914" y="55088"/>
                      <a:pt x="1231995" y="84253"/>
                      <a:pt x="1231995" y="114663"/>
                    </a:cubicBezTo>
                    <a:lnTo>
                      <a:pt x="1231995" y="114663"/>
                    </a:lnTo>
                    <a:cubicBezTo>
                      <a:pt x="1231995" y="145074"/>
                      <a:pt x="1219914" y="174239"/>
                      <a:pt x="1198411" y="195743"/>
                    </a:cubicBezTo>
                    <a:cubicBezTo>
                      <a:pt x="1176907" y="217246"/>
                      <a:pt x="1147742" y="229327"/>
                      <a:pt x="1117331" y="229327"/>
                    </a:cubicBezTo>
                    <a:lnTo>
                      <a:pt x="114663" y="229327"/>
                    </a:lnTo>
                    <a:cubicBezTo>
                      <a:pt x="84253" y="229327"/>
                      <a:pt x="55088" y="217246"/>
                      <a:pt x="33584" y="195743"/>
                    </a:cubicBezTo>
                    <a:cubicBezTo>
                      <a:pt x="12081" y="174239"/>
                      <a:pt x="0" y="145074"/>
                      <a:pt x="0" y="114663"/>
                    </a:cubicBezTo>
                    <a:lnTo>
                      <a:pt x="0" y="114663"/>
                    </a:lnTo>
                    <a:cubicBezTo>
                      <a:pt x="0" y="84253"/>
                      <a:pt x="12081" y="55088"/>
                      <a:pt x="33584" y="33584"/>
                    </a:cubicBezTo>
                    <a:cubicBezTo>
                      <a:pt x="55088" y="12081"/>
                      <a:pt x="84253" y="0"/>
                      <a:pt x="114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19050"/>
                <a:ext cx="1231995" cy="248377"/>
              </a:xfrm>
              <a:prstGeom prst="rect">
                <a:avLst/>
              </a:prstGeom>
            </p:spPr>
            <p:txBody>
              <a:bodyPr lIns="1847" tIns="1847" rIns="1847" bIns="1847" rtlCol="0" anchor="ctr"/>
              <a:lstStyle/>
              <a:p>
                <a:pPr algn="ctr">
                  <a:lnSpc>
                    <a:spcPts val="1272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0" name="Freeform 10"/>
            <p:cNvSpPr/>
            <p:nvPr/>
          </p:nvSpPr>
          <p:spPr>
            <a:xfrm>
              <a:off x="1189344" y="92736"/>
              <a:ext cx="1048920" cy="928722"/>
            </a:xfrm>
            <a:custGeom>
              <a:avLst/>
              <a:gdLst/>
              <a:ahLst/>
              <a:cxnLst/>
              <a:rect l="l" t="t" r="r" b="b"/>
              <a:pathLst>
                <a:path w="1048920" h="928722">
                  <a:moveTo>
                    <a:pt x="0" y="0"/>
                  </a:moveTo>
                  <a:lnTo>
                    <a:pt x="1048920" y="0"/>
                  </a:lnTo>
                  <a:lnTo>
                    <a:pt x="1048920" y="928722"/>
                  </a:lnTo>
                  <a:lnTo>
                    <a:pt x="0" y="928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-23086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306515" y="505224"/>
              <a:ext cx="113605" cy="137494"/>
            </a:xfrm>
            <a:custGeom>
              <a:avLst/>
              <a:gdLst/>
              <a:ahLst/>
              <a:cxnLst/>
              <a:rect l="l" t="t" r="r" b="b"/>
              <a:pathLst>
                <a:path w="113605" h="137494">
                  <a:moveTo>
                    <a:pt x="0" y="0"/>
                  </a:moveTo>
                  <a:lnTo>
                    <a:pt x="113605" y="0"/>
                  </a:lnTo>
                  <a:lnTo>
                    <a:pt x="113605" y="137494"/>
                  </a:lnTo>
                  <a:lnTo>
                    <a:pt x="0" y="137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96000"/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669541" y="719981"/>
              <a:ext cx="99196" cy="137058"/>
            </a:xfrm>
            <a:custGeom>
              <a:avLst/>
              <a:gdLst/>
              <a:ahLst/>
              <a:cxnLst/>
              <a:rect l="l" t="t" r="r" b="b"/>
              <a:pathLst>
                <a:path w="99196" h="137058">
                  <a:moveTo>
                    <a:pt x="0" y="0"/>
                  </a:moveTo>
                  <a:lnTo>
                    <a:pt x="99195" y="0"/>
                  </a:lnTo>
                  <a:lnTo>
                    <a:pt x="99195" y="137058"/>
                  </a:lnTo>
                  <a:lnTo>
                    <a:pt x="0" y="1370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1816064" y="445756"/>
              <a:ext cx="85536" cy="143157"/>
            </a:xfrm>
            <a:custGeom>
              <a:avLst/>
              <a:gdLst/>
              <a:ahLst/>
              <a:cxnLst/>
              <a:rect l="l" t="t" r="r" b="b"/>
              <a:pathLst>
                <a:path w="85536" h="143157">
                  <a:moveTo>
                    <a:pt x="0" y="0"/>
                  </a:moveTo>
                  <a:lnTo>
                    <a:pt x="85536" y="0"/>
                  </a:lnTo>
                  <a:lnTo>
                    <a:pt x="85536" y="143156"/>
                  </a:lnTo>
                  <a:lnTo>
                    <a:pt x="0" y="1431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96000"/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3276915" y="92736"/>
              <a:ext cx="784659" cy="932121"/>
            </a:xfrm>
            <a:custGeom>
              <a:avLst/>
              <a:gdLst/>
              <a:ahLst/>
              <a:cxnLst/>
              <a:rect l="l" t="t" r="r" b="b"/>
              <a:pathLst>
                <a:path w="784659" h="932121">
                  <a:moveTo>
                    <a:pt x="0" y="0"/>
                  </a:moveTo>
                  <a:lnTo>
                    <a:pt x="784659" y="0"/>
                  </a:lnTo>
                  <a:lnTo>
                    <a:pt x="784659" y="932121"/>
                  </a:lnTo>
                  <a:lnTo>
                    <a:pt x="0" y="9321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6110303" y="102699"/>
              <a:ext cx="748043" cy="927023"/>
            </a:xfrm>
            <a:custGeom>
              <a:avLst/>
              <a:gdLst/>
              <a:ahLst/>
              <a:cxnLst/>
              <a:rect l="l" t="t" r="r" b="b"/>
              <a:pathLst>
                <a:path w="748043" h="927023">
                  <a:moveTo>
                    <a:pt x="0" y="0"/>
                  </a:moveTo>
                  <a:lnTo>
                    <a:pt x="748043" y="0"/>
                  </a:lnTo>
                  <a:lnTo>
                    <a:pt x="748043" y="927023"/>
                  </a:lnTo>
                  <a:lnTo>
                    <a:pt x="0" y="9270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0" y="99378"/>
              <a:ext cx="1141620" cy="940307"/>
            </a:xfrm>
            <a:custGeom>
              <a:avLst/>
              <a:gdLst/>
              <a:ahLst/>
              <a:cxnLst/>
              <a:rect l="l" t="t" r="r" b="b"/>
              <a:pathLst>
                <a:path w="1141620" h="940307">
                  <a:moveTo>
                    <a:pt x="0" y="0"/>
                  </a:moveTo>
                  <a:lnTo>
                    <a:pt x="1141620" y="0"/>
                  </a:lnTo>
                  <a:lnTo>
                    <a:pt x="1141620" y="940307"/>
                  </a:lnTo>
                  <a:lnTo>
                    <a:pt x="0" y="9403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4061574" y="10735"/>
              <a:ext cx="1173648" cy="1117593"/>
            </a:xfrm>
            <a:custGeom>
              <a:avLst/>
              <a:gdLst/>
              <a:ahLst/>
              <a:cxnLst/>
              <a:rect l="l" t="t" r="r" b="b"/>
              <a:pathLst>
                <a:path w="1173648" h="1117593">
                  <a:moveTo>
                    <a:pt x="0" y="0"/>
                  </a:moveTo>
                  <a:lnTo>
                    <a:pt x="1173648" y="0"/>
                  </a:lnTo>
                  <a:lnTo>
                    <a:pt x="1173648" y="1117593"/>
                  </a:lnTo>
                  <a:lnTo>
                    <a:pt x="0" y="1117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-29605" r="-23267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8" name="Freeform 18"/>
            <p:cNvSpPr/>
            <p:nvPr/>
          </p:nvSpPr>
          <p:spPr>
            <a:xfrm>
              <a:off x="2238264" y="72756"/>
              <a:ext cx="993891" cy="986910"/>
            </a:xfrm>
            <a:custGeom>
              <a:avLst/>
              <a:gdLst/>
              <a:ahLst/>
              <a:cxnLst/>
              <a:rect l="l" t="t" r="r" b="b"/>
              <a:pathLst>
                <a:path w="993891" h="986910">
                  <a:moveTo>
                    <a:pt x="0" y="0"/>
                  </a:moveTo>
                  <a:lnTo>
                    <a:pt x="993891" y="0"/>
                  </a:lnTo>
                  <a:lnTo>
                    <a:pt x="993891" y="986909"/>
                  </a:lnTo>
                  <a:lnTo>
                    <a:pt x="0" y="9869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-8275" t="-4386" r="-10453" b="-10068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9" name="Freeform 19"/>
            <p:cNvSpPr/>
            <p:nvPr/>
          </p:nvSpPr>
          <p:spPr>
            <a:xfrm>
              <a:off x="5279982" y="0"/>
              <a:ext cx="785561" cy="1117593"/>
            </a:xfrm>
            <a:custGeom>
              <a:avLst/>
              <a:gdLst/>
              <a:ahLst/>
              <a:cxnLst/>
              <a:rect l="l" t="t" r="r" b="b"/>
              <a:pathLst>
                <a:path w="785561" h="1117593">
                  <a:moveTo>
                    <a:pt x="0" y="0"/>
                  </a:moveTo>
                  <a:lnTo>
                    <a:pt x="785561" y="0"/>
                  </a:lnTo>
                  <a:lnTo>
                    <a:pt x="785561" y="1117593"/>
                  </a:lnTo>
                  <a:lnTo>
                    <a:pt x="0" y="1117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r="-5382"/>
              </a:stretch>
            </a:blipFill>
          </p:spPr>
        </p:sp>
      </p:grpSp>
      <p:sp>
        <p:nvSpPr>
          <p:cNvPr id="20" name="Freeform 20"/>
          <p:cNvSpPr/>
          <p:nvPr/>
        </p:nvSpPr>
        <p:spPr>
          <a:xfrm>
            <a:off x="-714564" y="6450651"/>
            <a:ext cx="3486527" cy="3606739"/>
          </a:xfrm>
          <a:custGeom>
            <a:avLst/>
            <a:gdLst/>
            <a:ahLst/>
            <a:cxnLst/>
            <a:rect l="l" t="t" r="r" b="b"/>
            <a:pathLst>
              <a:path w="3486527" h="3606739">
                <a:moveTo>
                  <a:pt x="0" y="0"/>
                </a:moveTo>
                <a:lnTo>
                  <a:pt x="3486528" y="0"/>
                </a:lnTo>
                <a:lnTo>
                  <a:pt x="3486528" y="3606739"/>
                </a:lnTo>
                <a:lnTo>
                  <a:pt x="0" y="360673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20896"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1028700" y="292568"/>
            <a:ext cx="17259300" cy="268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726"/>
              </a:lnSpc>
            </a:pPr>
            <a:r>
              <a:rPr lang="en-US" sz="7661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Conclusões/Considerações finais</a:t>
            </a:r>
          </a:p>
          <a:p>
            <a:pPr algn="l">
              <a:lnSpc>
                <a:spcPts val="10726"/>
              </a:lnSpc>
            </a:pPr>
            <a:endParaRPr lang="en-US" sz="7661" b="1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28700" y="2299193"/>
            <a:ext cx="16230600" cy="1305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59"/>
              </a:lnSpc>
            </a:pPr>
            <a:r>
              <a:rPr lang="en-US" sz="3899" dirty="0" err="1">
                <a:solidFill>
                  <a:srgbClr val="FFFFFF"/>
                </a:solidFill>
                <a:latin typeface="Arial Nova Condensed"/>
                <a:ea typeface="Arial Nova Condensed"/>
                <a:cs typeface="Arial Nova Condensed"/>
                <a:sym typeface="Arial Nova Condensed"/>
              </a:rPr>
              <a:t>Texto</a:t>
            </a:r>
            <a:endParaRPr lang="en-US" sz="3899" dirty="0">
              <a:solidFill>
                <a:srgbClr val="FFFFFF"/>
              </a:solidFill>
              <a:latin typeface="Arial Nova Condensed"/>
              <a:ea typeface="Arial Nova Condensed"/>
              <a:cs typeface="Arial Nova Condensed"/>
              <a:sym typeface="Arial Nova Condensed"/>
            </a:endParaRPr>
          </a:p>
          <a:p>
            <a:pPr algn="just"/>
            <a:r>
              <a:rPr lang="en-US" sz="3899" dirty="0" err="1">
                <a:solidFill>
                  <a:srgbClr val="FFFFFF"/>
                </a:solidFill>
                <a:latin typeface="Arial Nova Condensed"/>
                <a:ea typeface="Arial Nova Condensed"/>
                <a:cs typeface="Arial Nova Condensed"/>
                <a:sym typeface="Arial Nova Condensed"/>
              </a:rPr>
              <a:t>Texto</a:t>
            </a:r>
            <a:endParaRPr lang="en-US" sz="3899" dirty="0">
              <a:solidFill>
                <a:srgbClr val="FFFFFF"/>
              </a:solidFill>
              <a:latin typeface="Arial Nova Condensed"/>
              <a:ea typeface="Arial Nova Condensed"/>
              <a:cs typeface="Arial Nova Condensed"/>
              <a:sym typeface="Arial Nova Condense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714564" y="6450651"/>
            <a:ext cx="3486527" cy="3606739"/>
          </a:xfrm>
          <a:custGeom>
            <a:avLst/>
            <a:gdLst/>
            <a:ahLst/>
            <a:cxnLst/>
            <a:rect l="l" t="t" r="r" b="b"/>
            <a:pathLst>
              <a:path w="3486527" h="3606739">
                <a:moveTo>
                  <a:pt x="0" y="0"/>
                </a:moveTo>
                <a:lnTo>
                  <a:pt x="3486528" y="0"/>
                </a:lnTo>
                <a:lnTo>
                  <a:pt x="3486528" y="3606739"/>
                </a:lnTo>
                <a:lnTo>
                  <a:pt x="0" y="36067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0896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511787" y="3109598"/>
            <a:ext cx="19311574" cy="3513588"/>
            <a:chOff x="0" y="0"/>
            <a:chExt cx="6357720" cy="115673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7720" cy="1156737"/>
            </a:xfrm>
            <a:custGeom>
              <a:avLst/>
              <a:gdLst/>
              <a:ahLst/>
              <a:cxnLst/>
              <a:rect l="l" t="t" r="r" b="b"/>
              <a:pathLst>
                <a:path w="6357720" h="1156737">
                  <a:moveTo>
                    <a:pt x="0" y="0"/>
                  </a:moveTo>
                  <a:lnTo>
                    <a:pt x="6357720" y="0"/>
                  </a:lnTo>
                  <a:lnTo>
                    <a:pt x="6357720" y="1156737"/>
                  </a:lnTo>
                  <a:lnTo>
                    <a:pt x="0" y="1156737"/>
                  </a:lnTo>
                  <a:close/>
                </a:path>
              </a:pathLst>
            </a:custGeom>
            <a:solidFill>
              <a:srgbClr val="971A23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6357720" cy="1204362"/>
            </a:xfrm>
            <a:prstGeom prst="rect">
              <a:avLst/>
            </a:prstGeom>
          </p:spPr>
          <p:txBody>
            <a:bodyPr lIns="40640" tIns="40640" rIns="40640" bIns="40640" rtlCol="0" anchor="ctr"/>
            <a:lstStyle/>
            <a:p>
              <a:pPr algn="ctr">
                <a:lnSpc>
                  <a:spcPts val="2515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5438741" y="8039129"/>
            <a:ext cx="7410518" cy="1219171"/>
            <a:chOff x="0" y="0"/>
            <a:chExt cx="9880691" cy="1625561"/>
          </a:xfrm>
        </p:grpSpPr>
        <p:grpSp>
          <p:nvGrpSpPr>
            <p:cNvPr id="8" name="Group 8"/>
            <p:cNvGrpSpPr/>
            <p:nvPr/>
          </p:nvGrpSpPr>
          <p:grpSpPr>
            <a:xfrm>
              <a:off x="2066206" y="1347884"/>
              <a:ext cx="805679" cy="149971"/>
              <a:chOff x="0" y="0"/>
              <a:chExt cx="1231995" cy="229327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231995" cy="229327"/>
              </a:xfrm>
              <a:custGeom>
                <a:avLst/>
                <a:gdLst/>
                <a:ahLst/>
                <a:cxnLst/>
                <a:rect l="l" t="t" r="r" b="b"/>
                <a:pathLst>
                  <a:path w="1231995" h="229327">
                    <a:moveTo>
                      <a:pt x="114663" y="0"/>
                    </a:moveTo>
                    <a:lnTo>
                      <a:pt x="1117331" y="0"/>
                    </a:lnTo>
                    <a:cubicBezTo>
                      <a:pt x="1147742" y="0"/>
                      <a:pt x="1176907" y="12081"/>
                      <a:pt x="1198411" y="33584"/>
                    </a:cubicBezTo>
                    <a:cubicBezTo>
                      <a:pt x="1219914" y="55088"/>
                      <a:pt x="1231995" y="84253"/>
                      <a:pt x="1231995" y="114663"/>
                    </a:cubicBezTo>
                    <a:lnTo>
                      <a:pt x="1231995" y="114663"/>
                    </a:lnTo>
                    <a:cubicBezTo>
                      <a:pt x="1231995" y="145074"/>
                      <a:pt x="1219914" y="174239"/>
                      <a:pt x="1198411" y="195743"/>
                    </a:cubicBezTo>
                    <a:cubicBezTo>
                      <a:pt x="1176907" y="217246"/>
                      <a:pt x="1147742" y="229327"/>
                      <a:pt x="1117331" y="229327"/>
                    </a:cubicBezTo>
                    <a:lnTo>
                      <a:pt x="114663" y="229327"/>
                    </a:lnTo>
                    <a:cubicBezTo>
                      <a:pt x="84253" y="229327"/>
                      <a:pt x="55088" y="217246"/>
                      <a:pt x="33584" y="195743"/>
                    </a:cubicBezTo>
                    <a:cubicBezTo>
                      <a:pt x="12081" y="174239"/>
                      <a:pt x="0" y="145074"/>
                      <a:pt x="0" y="114663"/>
                    </a:cubicBezTo>
                    <a:lnTo>
                      <a:pt x="0" y="114663"/>
                    </a:lnTo>
                    <a:cubicBezTo>
                      <a:pt x="0" y="84253"/>
                      <a:pt x="12081" y="55088"/>
                      <a:pt x="33584" y="33584"/>
                    </a:cubicBezTo>
                    <a:cubicBezTo>
                      <a:pt x="55088" y="12081"/>
                      <a:pt x="84253" y="0"/>
                      <a:pt x="114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19050"/>
                <a:ext cx="1231995" cy="248377"/>
              </a:xfrm>
              <a:prstGeom prst="rect">
                <a:avLst/>
              </a:prstGeom>
            </p:spPr>
            <p:txBody>
              <a:bodyPr lIns="1847" tIns="1847" rIns="1847" bIns="1847" rtlCol="0" anchor="ctr"/>
              <a:lstStyle/>
              <a:p>
                <a:pPr algn="ctr">
                  <a:lnSpc>
                    <a:spcPts val="1272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>
              <a:off x="1713466" y="133603"/>
              <a:ext cx="1511160" cy="1337993"/>
            </a:xfrm>
            <a:custGeom>
              <a:avLst/>
              <a:gdLst/>
              <a:ahLst/>
              <a:cxnLst/>
              <a:rect l="l" t="t" r="r" b="b"/>
              <a:pathLst>
                <a:path w="1511160" h="1337993">
                  <a:moveTo>
                    <a:pt x="0" y="0"/>
                  </a:moveTo>
                  <a:lnTo>
                    <a:pt x="1511160" y="0"/>
                  </a:lnTo>
                  <a:lnTo>
                    <a:pt x="1511160" y="1337993"/>
                  </a:lnTo>
                  <a:lnTo>
                    <a:pt x="0" y="1337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23086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882272" y="727867"/>
              <a:ext cx="163668" cy="198085"/>
            </a:xfrm>
            <a:custGeom>
              <a:avLst/>
              <a:gdLst/>
              <a:ahLst/>
              <a:cxnLst/>
              <a:rect l="l" t="t" r="r" b="b"/>
              <a:pathLst>
                <a:path w="163668" h="198085">
                  <a:moveTo>
                    <a:pt x="0" y="0"/>
                  </a:moveTo>
                  <a:lnTo>
                    <a:pt x="163668" y="0"/>
                  </a:lnTo>
                  <a:lnTo>
                    <a:pt x="163668" y="198085"/>
                  </a:lnTo>
                  <a:lnTo>
                    <a:pt x="0" y="198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96000"/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2405276" y="1037263"/>
              <a:ext cx="142910" cy="197457"/>
            </a:xfrm>
            <a:custGeom>
              <a:avLst/>
              <a:gdLst/>
              <a:ahLst/>
              <a:cxnLst/>
              <a:rect l="l" t="t" r="r" b="b"/>
              <a:pathLst>
                <a:path w="142910" h="197457">
                  <a:moveTo>
                    <a:pt x="0" y="0"/>
                  </a:moveTo>
                  <a:lnTo>
                    <a:pt x="142910" y="0"/>
                  </a:lnTo>
                  <a:lnTo>
                    <a:pt x="142910" y="197457"/>
                  </a:lnTo>
                  <a:lnTo>
                    <a:pt x="0" y="197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2616369" y="642192"/>
              <a:ext cx="123230" cy="206243"/>
            </a:xfrm>
            <a:custGeom>
              <a:avLst/>
              <a:gdLst/>
              <a:ahLst/>
              <a:cxnLst/>
              <a:rect l="l" t="t" r="r" b="b"/>
              <a:pathLst>
                <a:path w="123230" h="206243">
                  <a:moveTo>
                    <a:pt x="0" y="0"/>
                  </a:moveTo>
                  <a:lnTo>
                    <a:pt x="123231" y="0"/>
                  </a:lnTo>
                  <a:lnTo>
                    <a:pt x="123231" y="206243"/>
                  </a:lnTo>
                  <a:lnTo>
                    <a:pt x="0" y="2062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96000"/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4720991" y="133603"/>
              <a:ext cx="1130444" cy="1342889"/>
            </a:xfrm>
            <a:custGeom>
              <a:avLst/>
              <a:gdLst/>
              <a:ahLst/>
              <a:cxnLst/>
              <a:rect l="l" t="t" r="r" b="b"/>
              <a:pathLst>
                <a:path w="1130444" h="1342889">
                  <a:moveTo>
                    <a:pt x="0" y="0"/>
                  </a:moveTo>
                  <a:lnTo>
                    <a:pt x="1130443" y="0"/>
                  </a:lnTo>
                  <a:lnTo>
                    <a:pt x="1130443" y="1342889"/>
                  </a:lnTo>
                  <a:lnTo>
                    <a:pt x="0" y="13428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8802999" y="147957"/>
              <a:ext cx="1077692" cy="1335545"/>
            </a:xfrm>
            <a:custGeom>
              <a:avLst/>
              <a:gdLst/>
              <a:ahLst/>
              <a:cxnLst/>
              <a:rect l="l" t="t" r="r" b="b"/>
              <a:pathLst>
                <a:path w="1077692" h="1335545">
                  <a:moveTo>
                    <a:pt x="0" y="0"/>
                  </a:moveTo>
                  <a:lnTo>
                    <a:pt x="1077692" y="0"/>
                  </a:lnTo>
                  <a:lnTo>
                    <a:pt x="1077692" y="1335545"/>
                  </a:lnTo>
                  <a:lnTo>
                    <a:pt x="0" y="1335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0" y="143172"/>
              <a:ext cx="1644710" cy="1354683"/>
            </a:xfrm>
            <a:custGeom>
              <a:avLst/>
              <a:gdLst/>
              <a:ahLst/>
              <a:cxnLst/>
              <a:rect l="l" t="t" r="r" b="b"/>
              <a:pathLst>
                <a:path w="1644710" h="1354683">
                  <a:moveTo>
                    <a:pt x="0" y="0"/>
                  </a:moveTo>
                  <a:lnTo>
                    <a:pt x="1644710" y="0"/>
                  </a:lnTo>
                  <a:lnTo>
                    <a:pt x="1644710" y="1354683"/>
                  </a:lnTo>
                  <a:lnTo>
                    <a:pt x="0" y="13546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5851434" y="15466"/>
              <a:ext cx="1690852" cy="1610095"/>
            </a:xfrm>
            <a:custGeom>
              <a:avLst/>
              <a:gdLst/>
              <a:ahLst/>
              <a:cxnLst/>
              <a:rect l="l" t="t" r="r" b="b"/>
              <a:pathLst>
                <a:path w="1690852" h="1610095">
                  <a:moveTo>
                    <a:pt x="0" y="0"/>
                  </a:moveTo>
                  <a:lnTo>
                    <a:pt x="1690852" y="0"/>
                  </a:lnTo>
                  <a:lnTo>
                    <a:pt x="1690852" y="1610095"/>
                  </a:lnTo>
                  <a:lnTo>
                    <a:pt x="0" y="16100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-29605" r="-23267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9" name="Freeform 19"/>
            <p:cNvSpPr/>
            <p:nvPr/>
          </p:nvSpPr>
          <p:spPr>
            <a:xfrm>
              <a:off x="3224626" y="104818"/>
              <a:ext cx="1431880" cy="1421822"/>
            </a:xfrm>
            <a:custGeom>
              <a:avLst/>
              <a:gdLst/>
              <a:ahLst/>
              <a:cxnLst/>
              <a:rect l="l" t="t" r="r" b="b"/>
              <a:pathLst>
                <a:path w="1431880" h="1421822">
                  <a:moveTo>
                    <a:pt x="0" y="0"/>
                  </a:moveTo>
                  <a:lnTo>
                    <a:pt x="1431880" y="0"/>
                  </a:lnTo>
                  <a:lnTo>
                    <a:pt x="1431880" y="1421822"/>
                  </a:lnTo>
                  <a:lnTo>
                    <a:pt x="0" y="14218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l="-8275" t="-4386" r="-10453" b="-10068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20" name="Freeform 20"/>
            <p:cNvSpPr/>
            <p:nvPr/>
          </p:nvSpPr>
          <p:spPr>
            <a:xfrm>
              <a:off x="7606771" y="0"/>
              <a:ext cx="1131743" cy="1610095"/>
            </a:xfrm>
            <a:custGeom>
              <a:avLst/>
              <a:gdLst/>
              <a:ahLst/>
              <a:cxnLst/>
              <a:rect l="l" t="t" r="r" b="b"/>
              <a:pathLst>
                <a:path w="1131743" h="1610095">
                  <a:moveTo>
                    <a:pt x="0" y="0"/>
                  </a:moveTo>
                  <a:lnTo>
                    <a:pt x="1131743" y="0"/>
                  </a:lnTo>
                  <a:lnTo>
                    <a:pt x="1131743" y="1610095"/>
                  </a:lnTo>
                  <a:lnTo>
                    <a:pt x="0" y="16100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r="-5382"/>
              </a:stretch>
            </a:blipFill>
          </p:spPr>
        </p:sp>
      </p:grpSp>
      <p:sp>
        <p:nvSpPr>
          <p:cNvPr id="21" name="TextBox 21"/>
          <p:cNvSpPr txBox="1"/>
          <p:nvPr/>
        </p:nvSpPr>
        <p:spPr>
          <a:xfrm>
            <a:off x="9139238" y="4730115"/>
            <a:ext cx="9525" cy="731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endParaRPr/>
          </a:p>
        </p:txBody>
      </p:sp>
      <p:sp>
        <p:nvSpPr>
          <p:cNvPr id="22" name="TextBox 22"/>
          <p:cNvSpPr txBox="1"/>
          <p:nvPr/>
        </p:nvSpPr>
        <p:spPr>
          <a:xfrm>
            <a:off x="0" y="3502141"/>
            <a:ext cx="18288000" cy="23892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84"/>
              </a:lnSpc>
            </a:pPr>
            <a:r>
              <a:rPr lang="en-US" sz="1406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Referências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511787" y="-1439387"/>
            <a:ext cx="19311574" cy="3513588"/>
            <a:chOff x="0" y="0"/>
            <a:chExt cx="6357720" cy="115673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7720" cy="1156737"/>
            </a:xfrm>
            <a:custGeom>
              <a:avLst/>
              <a:gdLst/>
              <a:ahLst/>
              <a:cxnLst/>
              <a:rect l="l" t="t" r="r" b="b"/>
              <a:pathLst>
                <a:path w="6357720" h="1156737">
                  <a:moveTo>
                    <a:pt x="0" y="0"/>
                  </a:moveTo>
                  <a:lnTo>
                    <a:pt x="6357720" y="0"/>
                  </a:lnTo>
                  <a:lnTo>
                    <a:pt x="6357720" y="1156737"/>
                  </a:lnTo>
                  <a:lnTo>
                    <a:pt x="0" y="1156737"/>
                  </a:lnTo>
                  <a:close/>
                </a:path>
              </a:pathLst>
            </a:custGeom>
            <a:solidFill>
              <a:srgbClr val="971A2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6357720" cy="1204362"/>
            </a:xfrm>
            <a:prstGeom prst="rect">
              <a:avLst/>
            </a:prstGeom>
          </p:spPr>
          <p:txBody>
            <a:bodyPr lIns="40640" tIns="40640" rIns="40640" bIns="40640" rtlCol="0" anchor="ctr"/>
            <a:lstStyle/>
            <a:p>
              <a:pPr algn="ctr">
                <a:lnSpc>
                  <a:spcPts val="2515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572120" y="8835177"/>
            <a:ext cx="5143760" cy="846246"/>
            <a:chOff x="0" y="0"/>
            <a:chExt cx="6858346" cy="1128328"/>
          </a:xfrm>
        </p:grpSpPr>
        <p:grpSp>
          <p:nvGrpSpPr>
            <p:cNvPr id="7" name="Group 7"/>
            <p:cNvGrpSpPr/>
            <p:nvPr/>
          </p:nvGrpSpPr>
          <p:grpSpPr>
            <a:xfrm>
              <a:off x="1434187" y="935588"/>
              <a:ext cx="559235" cy="104098"/>
              <a:chOff x="0" y="0"/>
              <a:chExt cx="1231995" cy="229327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231995" cy="229327"/>
              </a:xfrm>
              <a:custGeom>
                <a:avLst/>
                <a:gdLst/>
                <a:ahLst/>
                <a:cxnLst/>
                <a:rect l="l" t="t" r="r" b="b"/>
                <a:pathLst>
                  <a:path w="1231995" h="229327">
                    <a:moveTo>
                      <a:pt x="114663" y="0"/>
                    </a:moveTo>
                    <a:lnTo>
                      <a:pt x="1117331" y="0"/>
                    </a:lnTo>
                    <a:cubicBezTo>
                      <a:pt x="1147742" y="0"/>
                      <a:pt x="1176907" y="12081"/>
                      <a:pt x="1198411" y="33584"/>
                    </a:cubicBezTo>
                    <a:cubicBezTo>
                      <a:pt x="1219914" y="55088"/>
                      <a:pt x="1231995" y="84253"/>
                      <a:pt x="1231995" y="114663"/>
                    </a:cubicBezTo>
                    <a:lnTo>
                      <a:pt x="1231995" y="114663"/>
                    </a:lnTo>
                    <a:cubicBezTo>
                      <a:pt x="1231995" y="145074"/>
                      <a:pt x="1219914" y="174239"/>
                      <a:pt x="1198411" y="195743"/>
                    </a:cubicBezTo>
                    <a:cubicBezTo>
                      <a:pt x="1176907" y="217246"/>
                      <a:pt x="1147742" y="229327"/>
                      <a:pt x="1117331" y="229327"/>
                    </a:cubicBezTo>
                    <a:lnTo>
                      <a:pt x="114663" y="229327"/>
                    </a:lnTo>
                    <a:cubicBezTo>
                      <a:pt x="84253" y="229327"/>
                      <a:pt x="55088" y="217246"/>
                      <a:pt x="33584" y="195743"/>
                    </a:cubicBezTo>
                    <a:cubicBezTo>
                      <a:pt x="12081" y="174239"/>
                      <a:pt x="0" y="145074"/>
                      <a:pt x="0" y="114663"/>
                    </a:cubicBezTo>
                    <a:lnTo>
                      <a:pt x="0" y="114663"/>
                    </a:lnTo>
                    <a:cubicBezTo>
                      <a:pt x="0" y="84253"/>
                      <a:pt x="12081" y="55088"/>
                      <a:pt x="33584" y="33584"/>
                    </a:cubicBezTo>
                    <a:cubicBezTo>
                      <a:pt x="55088" y="12081"/>
                      <a:pt x="84253" y="0"/>
                      <a:pt x="114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19050"/>
                <a:ext cx="1231995" cy="248377"/>
              </a:xfrm>
              <a:prstGeom prst="rect">
                <a:avLst/>
              </a:prstGeom>
            </p:spPr>
            <p:txBody>
              <a:bodyPr lIns="1847" tIns="1847" rIns="1847" bIns="1847" rtlCol="0" anchor="ctr"/>
              <a:lstStyle/>
              <a:p>
                <a:pPr algn="ctr">
                  <a:lnSpc>
                    <a:spcPts val="1272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0" name="Freeform 10"/>
            <p:cNvSpPr/>
            <p:nvPr/>
          </p:nvSpPr>
          <p:spPr>
            <a:xfrm>
              <a:off x="1189344" y="92736"/>
              <a:ext cx="1048920" cy="928722"/>
            </a:xfrm>
            <a:custGeom>
              <a:avLst/>
              <a:gdLst/>
              <a:ahLst/>
              <a:cxnLst/>
              <a:rect l="l" t="t" r="r" b="b"/>
              <a:pathLst>
                <a:path w="1048920" h="928722">
                  <a:moveTo>
                    <a:pt x="0" y="0"/>
                  </a:moveTo>
                  <a:lnTo>
                    <a:pt x="1048920" y="0"/>
                  </a:lnTo>
                  <a:lnTo>
                    <a:pt x="1048920" y="928722"/>
                  </a:lnTo>
                  <a:lnTo>
                    <a:pt x="0" y="928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-23086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306515" y="505224"/>
              <a:ext cx="113605" cy="137494"/>
            </a:xfrm>
            <a:custGeom>
              <a:avLst/>
              <a:gdLst/>
              <a:ahLst/>
              <a:cxnLst/>
              <a:rect l="l" t="t" r="r" b="b"/>
              <a:pathLst>
                <a:path w="113605" h="137494">
                  <a:moveTo>
                    <a:pt x="0" y="0"/>
                  </a:moveTo>
                  <a:lnTo>
                    <a:pt x="113605" y="0"/>
                  </a:lnTo>
                  <a:lnTo>
                    <a:pt x="113605" y="137494"/>
                  </a:lnTo>
                  <a:lnTo>
                    <a:pt x="0" y="137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96000"/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669541" y="719981"/>
              <a:ext cx="99196" cy="137058"/>
            </a:xfrm>
            <a:custGeom>
              <a:avLst/>
              <a:gdLst/>
              <a:ahLst/>
              <a:cxnLst/>
              <a:rect l="l" t="t" r="r" b="b"/>
              <a:pathLst>
                <a:path w="99196" h="137058">
                  <a:moveTo>
                    <a:pt x="0" y="0"/>
                  </a:moveTo>
                  <a:lnTo>
                    <a:pt x="99195" y="0"/>
                  </a:lnTo>
                  <a:lnTo>
                    <a:pt x="99195" y="137058"/>
                  </a:lnTo>
                  <a:lnTo>
                    <a:pt x="0" y="1370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1816064" y="445756"/>
              <a:ext cx="85536" cy="143157"/>
            </a:xfrm>
            <a:custGeom>
              <a:avLst/>
              <a:gdLst/>
              <a:ahLst/>
              <a:cxnLst/>
              <a:rect l="l" t="t" r="r" b="b"/>
              <a:pathLst>
                <a:path w="85536" h="143157">
                  <a:moveTo>
                    <a:pt x="0" y="0"/>
                  </a:moveTo>
                  <a:lnTo>
                    <a:pt x="85536" y="0"/>
                  </a:lnTo>
                  <a:lnTo>
                    <a:pt x="85536" y="143156"/>
                  </a:lnTo>
                  <a:lnTo>
                    <a:pt x="0" y="1431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96000"/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3276915" y="92736"/>
              <a:ext cx="784659" cy="932121"/>
            </a:xfrm>
            <a:custGeom>
              <a:avLst/>
              <a:gdLst/>
              <a:ahLst/>
              <a:cxnLst/>
              <a:rect l="l" t="t" r="r" b="b"/>
              <a:pathLst>
                <a:path w="784659" h="932121">
                  <a:moveTo>
                    <a:pt x="0" y="0"/>
                  </a:moveTo>
                  <a:lnTo>
                    <a:pt x="784659" y="0"/>
                  </a:lnTo>
                  <a:lnTo>
                    <a:pt x="784659" y="932121"/>
                  </a:lnTo>
                  <a:lnTo>
                    <a:pt x="0" y="9321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6110303" y="102699"/>
              <a:ext cx="748043" cy="927023"/>
            </a:xfrm>
            <a:custGeom>
              <a:avLst/>
              <a:gdLst/>
              <a:ahLst/>
              <a:cxnLst/>
              <a:rect l="l" t="t" r="r" b="b"/>
              <a:pathLst>
                <a:path w="748043" h="927023">
                  <a:moveTo>
                    <a:pt x="0" y="0"/>
                  </a:moveTo>
                  <a:lnTo>
                    <a:pt x="748043" y="0"/>
                  </a:lnTo>
                  <a:lnTo>
                    <a:pt x="748043" y="927023"/>
                  </a:lnTo>
                  <a:lnTo>
                    <a:pt x="0" y="9270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0" y="99378"/>
              <a:ext cx="1141620" cy="940307"/>
            </a:xfrm>
            <a:custGeom>
              <a:avLst/>
              <a:gdLst/>
              <a:ahLst/>
              <a:cxnLst/>
              <a:rect l="l" t="t" r="r" b="b"/>
              <a:pathLst>
                <a:path w="1141620" h="940307">
                  <a:moveTo>
                    <a:pt x="0" y="0"/>
                  </a:moveTo>
                  <a:lnTo>
                    <a:pt x="1141620" y="0"/>
                  </a:lnTo>
                  <a:lnTo>
                    <a:pt x="1141620" y="940307"/>
                  </a:lnTo>
                  <a:lnTo>
                    <a:pt x="0" y="9403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4061574" y="10735"/>
              <a:ext cx="1173648" cy="1117593"/>
            </a:xfrm>
            <a:custGeom>
              <a:avLst/>
              <a:gdLst/>
              <a:ahLst/>
              <a:cxnLst/>
              <a:rect l="l" t="t" r="r" b="b"/>
              <a:pathLst>
                <a:path w="1173648" h="1117593">
                  <a:moveTo>
                    <a:pt x="0" y="0"/>
                  </a:moveTo>
                  <a:lnTo>
                    <a:pt x="1173648" y="0"/>
                  </a:lnTo>
                  <a:lnTo>
                    <a:pt x="1173648" y="1117593"/>
                  </a:lnTo>
                  <a:lnTo>
                    <a:pt x="0" y="1117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-29605" r="-23267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8" name="Freeform 18"/>
            <p:cNvSpPr/>
            <p:nvPr/>
          </p:nvSpPr>
          <p:spPr>
            <a:xfrm>
              <a:off x="2238264" y="72756"/>
              <a:ext cx="993891" cy="986910"/>
            </a:xfrm>
            <a:custGeom>
              <a:avLst/>
              <a:gdLst/>
              <a:ahLst/>
              <a:cxnLst/>
              <a:rect l="l" t="t" r="r" b="b"/>
              <a:pathLst>
                <a:path w="993891" h="986910">
                  <a:moveTo>
                    <a:pt x="0" y="0"/>
                  </a:moveTo>
                  <a:lnTo>
                    <a:pt x="993891" y="0"/>
                  </a:lnTo>
                  <a:lnTo>
                    <a:pt x="993891" y="986909"/>
                  </a:lnTo>
                  <a:lnTo>
                    <a:pt x="0" y="9869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-8275" t="-4386" r="-10453" b="-10068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9" name="Freeform 19"/>
            <p:cNvSpPr/>
            <p:nvPr/>
          </p:nvSpPr>
          <p:spPr>
            <a:xfrm>
              <a:off x="5279982" y="0"/>
              <a:ext cx="785561" cy="1117593"/>
            </a:xfrm>
            <a:custGeom>
              <a:avLst/>
              <a:gdLst/>
              <a:ahLst/>
              <a:cxnLst/>
              <a:rect l="l" t="t" r="r" b="b"/>
              <a:pathLst>
                <a:path w="785561" h="1117593">
                  <a:moveTo>
                    <a:pt x="0" y="0"/>
                  </a:moveTo>
                  <a:lnTo>
                    <a:pt x="785561" y="0"/>
                  </a:lnTo>
                  <a:lnTo>
                    <a:pt x="785561" y="1117593"/>
                  </a:lnTo>
                  <a:lnTo>
                    <a:pt x="0" y="1117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r="-5382"/>
              </a:stretch>
            </a:blipFill>
          </p:spPr>
        </p:sp>
      </p:grpSp>
      <p:sp>
        <p:nvSpPr>
          <p:cNvPr id="20" name="Freeform 20"/>
          <p:cNvSpPr/>
          <p:nvPr/>
        </p:nvSpPr>
        <p:spPr>
          <a:xfrm>
            <a:off x="-714564" y="6450651"/>
            <a:ext cx="3486527" cy="3606739"/>
          </a:xfrm>
          <a:custGeom>
            <a:avLst/>
            <a:gdLst/>
            <a:ahLst/>
            <a:cxnLst/>
            <a:rect l="l" t="t" r="r" b="b"/>
            <a:pathLst>
              <a:path w="3486527" h="3606739">
                <a:moveTo>
                  <a:pt x="0" y="0"/>
                </a:moveTo>
                <a:lnTo>
                  <a:pt x="3486528" y="0"/>
                </a:lnTo>
                <a:lnTo>
                  <a:pt x="3486528" y="3606739"/>
                </a:lnTo>
                <a:lnTo>
                  <a:pt x="0" y="360673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20896"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1028700" y="292568"/>
            <a:ext cx="17259300" cy="1319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726"/>
              </a:lnSpc>
            </a:pPr>
            <a:r>
              <a:rPr lang="en-US" sz="7661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Referências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28700" y="2299193"/>
            <a:ext cx="16230600" cy="1305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59"/>
              </a:lnSpc>
            </a:pPr>
            <a:r>
              <a:rPr lang="en-US" sz="3899" dirty="0" err="1">
                <a:solidFill>
                  <a:srgbClr val="FFFFFF"/>
                </a:solidFill>
                <a:latin typeface="Arial Nova Condensed"/>
                <a:ea typeface="Arial Nova Condensed"/>
                <a:cs typeface="Arial Nova Condensed"/>
                <a:sym typeface="Arial Nova Condensed"/>
              </a:rPr>
              <a:t>Texto</a:t>
            </a:r>
            <a:endParaRPr lang="en-US" sz="3899" dirty="0">
              <a:solidFill>
                <a:srgbClr val="FFFFFF"/>
              </a:solidFill>
              <a:latin typeface="Arial Nova Condensed"/>
              <a:ea typeface="Arial Nova Condensed"/>
              <a:cs typeface="Arial Nova Condensed"/>
              <a:sym typeface="Arial Nova Condensed"/>
            </a:endParaRPr>
          </a:p>
          <a:p>
            <a:pPr algn="just"/>
            <a:r>
              <a:rPr lang="en-US" sz="3899" dirty="0" err="1">
                <a:solidFill>
                  <a:srgbClr val="FFFFFF"/>
                </a:solidFill>
                <a:latin typeface="Arial Nova Condensed"/>
                <a:ea typeface="Arial Nova Condensed"/>
                <a:cs typeface="Arial Nova Condensed"/>
                <a:sym typeface="Arial Nova Condensed"/>
              </a:rPr>
              <a:t>Texto</a:t>
            </a:r>
            <a:endParaRPr lang="en-US" sz="3899" dirty="0">
              <a:solidFill>
                <a:srgbClr val="FFFFFF"/>
              </a:solidFill>
              <a:latin typeface="Arial Nova Condensed"/>
              <a:ea typeface="Arial Nova Condensed"/>
              <a:cs typeface="Arial Nova Condensed"/>
              <a:sym typeface="Arial Nova Condense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511787" y="-1439387"/>
            <a:ext cx="19311574" cy="3513588"/>
            <a:chOff x="0" y="0"/>
            <a:chExt cx="6357720" cy="115673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7720" cy="1156737"/>
            </a:xfrm>
            <a:custGeom>
              <a:avLst/>
              <a:gdLst/>
              <a:ahLst/>
              <a:cxnLst/>
              <a:rect l="l" t="t" r="r" b="b"/>
              <a:pathLst>
                <a:path w="6357720" h="1156737">
                  <a:moveTo>
                    <a:pt x="0" y="0"/>
                  </a:moveTo>
                  <a:lnTo>
                    <a:pt x="6357720" y="0"/>
                  </a:lnTo>
                  <a:lnTo>
                    <a:pt x="6357720" y="1156737"/>
                  </a:lnTo>
                  <a:lnTo>
                    <a:pt x="0" y="1156737"/>
                  </a:lnTo>
                  <a:close/>
                </a:path>
              </a:pathLst>
            </a:custGeom>
            <a:solidFill>
              <a:srgbClr val="971A2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6357720" cy="1204362"/>
            </a:xfrm>
            <a:prstGeom prst="rect">
              <a:avLst/>
            </a:prstGeom>
          </p:spPr>
          <p:txBody>
            <a:bodyPr lIns="40640" tIns="40640" rIns="40640" bIns="40640" rtlCol="0" anchor="ctr"/>
            <a:lstStyle/>
            <a:p>
              <a:pPr algn="ctr">
                <a:lnSpc>
                  <a:spcPts val="2515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572120" y="8835177"/>
            <a:ext cx="5143760" cy="846246"/>
            <a:chOff x="0" y="0"/>
            <a:chExt cx="6858346" cy="1128328"/>
          </a:xfrm>
        </p:grpSpPr>
        <p:grpSp>
          <p:nvGrpSpPr>
            <p:cNvPr id="7" name="Group 7"/>
            <p:cNvGrpSpPr/>
            <p:nvPr/>
          </p:nvGrpSpPr>
          <p:grpSpPr>
            <a:xfrm>
              <a:off x="1434187" y="935588"/>
              <a:ext cx="559235" cy="104098"/>
              <a:chOff x="0" y="0"/>
              <a:chExt cx="1231995" cy="229327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231995" cy="229327"/>
              </a:xfrm>
              <a:custGeom>
                <a:avLst/>
                <a:gdLst/>
                <a:ahLst/>
                <a:cxnLst/>
                <a:rect l="l" t="t" r="r" b="b"/>
                <a:pathLst>
                  <a:path w="1231995" h="229327">
                    <a:moveTo>
                      <a:pt x="114663" y="0"/>
                    </a:moveTo>
                    <a:lnTo>
                      <a:pt x="1117331" y="0"/>
                    </a:lnTo>
                    <a:cubicBezTo>
                      <a:pt x="1147742" y="0"/>
                      <a:pt x="1176907" y="12081"/>
                      <a:pt x="1198411" y="33584"/>
                    </a:cubicBezTo>
                    <a:cubicBezTo>
                      <a:pt x="1219914" y="55088"/>
                      <a:pt x="1231995" y="84253"/>
                      <a:pt x="1231995" y="114663"/>
                    </a:cubicBezTo>
                    <a:lnTo>
                      <a:pt x="1231995" y="114663"/>
                    </a:lnTo>
                    <a:cubicBezTo>
                      <a:pt x="1231995" y="145074"/>
                      <a:pt x="1219914" y="174239"/>
                      <a:pt x="1198411" y="195743"/>
                    </a:cubicBezTo>
                    <a:cubicBezTo>
                      <a:pt x="1176907" y="217246"/>
                      <a:pt x="1147742" y="229327"/>
                      <a:pt x="1117331" y="229327"/>
                    </a:cubicBezTo>
                    <a:lnTo>
                      <a:pt x="114663" y="229327"/>
                    </a:lnTo>
                    <a:cubicBezTo>
                      <a:pt x="84253" y="229327"/>
                      <a:pt x="55088" y="217246"/>
                      <a:pt x="33584" y="195743"/>
                    </a:cubicBezTo>
                    <a:cubicBezTo>
                      <a:pt x="12081" y="174239"/>
                      <a:pt x="0" y="145074"/>
                      <a:pt x="0" y="114663"/>
                    </a:cubicBezTo>
                    <a:lnTo>
                      <a:pt x="0" y="114663"/>
                    </a:lnTo>
                    <a:cubicBezTo>
                      <a:pt x="0" y="84253"/>
                      <a:pt x="12081" y="55088"/>
                      <a:pt x="33584" y="33584"/>
                    </a:cubicBezTo>
                    <a:cubicBezTo>
                      <a:pt x="55088" y="12081"/>
                      <a:pt x="84253" y="0"/>
                      <a:pt x="114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19050"/>
                <a:ext cx="1231995" cy="248377"/>
              </a:xfrm>
              <a:prstGeom prst="rect">
                <a:avLst/>
              </a:prstGeom>
            </p:spPr>
            <p:txBody>
              <a:bodyPr lIns="1847" tIns="1847" rIns="1847" bIns="1847" rtlCol="0" anchor="ctr"/>
              <a:lstStyle/>
              <a:p>
                <a:pPr algn="ctr">
                  <a:lnSpc>
                    <a:spcPts val="1272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0" name="Freeform 10"/>
            <p:cNvSpPr/>
            <p:nvPr/>
          </p:nvSpPr>
          <p:spPr>
            <a:xfrm>
              <a:off x="1189344" y="92736"/>
              <a:ext cx="1048920" cy="928722"/>
            </a:xfrm>
            <a:custGeom>
              <a:avLst/>
              <a:gdLst/>
              <a:ahLst/>
              <a:cxnLst/>
              <a:rect l="l" t="t" r="r" b="b"/>
              <a:pathLst>
                <a:path w="1048920" h="928722">
                  <a:moveTo>
                    <a:pt x="0" y="0"/>
                  </a:moveTo>
                  <a:lnTo>
                    <a:pt x="1048920" y="0"/>
                  </a:lnTo>
                  <a:lnTo>
                    <a:pt x="1048920" y="928722"/>
                  </a:lnTo>
                  <a:lnTo>
                    <a:pt x="0" y="928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-23086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306515" y="505224"/>
              <a:ext cx="113605" cy="137494"/>
            </a:xfrm>
            <a:custGeom>
              <a:avLst/>
              <a:gdLst/>
              <a:ahLst/>
              <a:cxnLst/>
              <a:rect l="l" t="t" r="r" b="b"/>
              <a:pathLst>
                <a:path w="113605" h="137494">
                  <a:moveTo>
                    <a:pt x="0" y="0"/>
                  </a:moveTo>
                  <a:lnTo>
                    <a:pt x="113605" y="0"/>
                  </a:lnTo>
                  <a:lnTo>
                    <a:pt x="113605" y="137494"/>
                  </a:lnTo>
                  <a:lnTo>
                    <a:pt x="0" y="137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96000"/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669541" y="719981"/>
              <a:ext cx="99196" cy="137058"/>
            </a:xfrm>
            <a:custGeom>
              <a:avLst/>
              <a:gdLst/>
              <a:ahLst/>
              <a:cxnLst/>
              <a:rect l="l" t="t" r="r" b="b"/>
              <a:pathLst>
                <a:path w="99196" h="137058">
                  <a:moveTo>
                    <a:pt x="0" y="0"/>
                  </a:moveTo>
                  <a:lnTo>
                    <a:pt x="99195" y="0"/>
                  </a:lnTo>
                  <a:lnTo>
                    <a:pt x="99195" y="137058"/>
                  </a:lnTo>
                  <a:lnTo>
                    <a:pt x="0" y="1370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1816064" y="445756"/>
              <a:ext cx="85536" cy="143157"/>
            </a:xfrm>
            <a:custGeom>
              <a:avLst/>
              <a:gdLst/>
              <a:ahLst/>
              <a:cxnLst/>
              <a:rect l="l" t="t" r="r" b="b"/>
              <a:pathLst>
                <a:path w="85536" h="143157">
                  <a:moveTo>
                    <a:pt x="0" y="0"/>
                  </a:moveTo>
                  <a:lnTo>
                    <a:pt x="85536" y="0"/>
                  </a:lnTo>
                  <a:lnTo>
                    <a:pt x="85536" y="143156"/>
                  </a:lnTo>
                  <a:lnTo>
                    <a:pt x="0" y="1431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96000"/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3276915" y="92736"/>
              <a:ext cx="784659" cy="932121"/>
            </a:xfrm>
            <a:custGeom>
              <a:avLst/>
              <a:gdLst/>
              <a:ahLst/>
              <a:cxnLst/>
              <a:rect l="l" t="t" r="r" b="b"/>
              <a:pathLst>
                <a:path w="784659" h="932121">
                  <a:moveTo>
                    <a:pt x="0" y="0"/>
                  </a:moveTo>
                  <a:lnTo>
                    <a:pt x="784659" y="0"/>
                  </a:lnTo>
                  <a:lnTo>
                    <a:pt x="784659" y="932121"/>
                  </a:lnTo>
                  <a:lnTo>
                    <a:pt x="0" y="9321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6110303" y="102699"/>
              <a:ext cx="748043" cy="927023"/>
            </a:xfrm>
            <a:custGeom>
              <a:avLst/>
              <a:gdLst/>
              <a:ahLst/>
              <a:cxnLst/>
              <a:rect l="l" t="t" r="r" b="b"/>
              <a:pathLst>
                <a:path w="748043" h="927023">
                  <a:moveTo>
                    <a:pt x="0" y="0"/>
                  </a:moveTo>
                  <a:lnTo>
                    <a:pt x="748043" y="0"/>
                  </a:lnTo>
                  <a:lnTo>
                    <a:pt x="748043" y="927023"/>
                  </a:lnTo>
                  <a:lnTo>
                    <a:pt x="0" y="9270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0" y="99378"/>
              <a:ext cx="1141620" cy="940307"/>
            </a:xfrm>
            <a:custGeom>
              <a:avLst/>
              <a:gdLst/>
              <a:ahLst/>
              <a:cxnLst/>
              <a:rect l="l" t="t" r="r" b="b"/>
              <a:pathLst>
                <a:path w="1141620" h="940307">
                  <a:moveTo>
                    <a:pt x="0" y="0"/>
                  </a:moveTo>
                  <a:lnTo>
                    <a:pt x="1141620" y="0"/>
                  </a:lnTo>
                  <a:lnTo>
                    <a:pt x="1141620" y="940307"/>
                  </a:lnTo>
                  <a:lnTo>
                    <a:pt x="0" y="9403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4061574" y="10735"/>
              <a:ext cx="1173648" cy="1117593"/>
            </a:xfrm>
            <a:custGeom>
              <a:avLst/>
              <a:gdLst/>
              <a:ahLst/>
              <a:cxnLst/>
              <a:rect l="l" t="t" r="r" b="b"/>
              <a:pathLst>
                <a:path w="1173648" h="1117593">
                  <a:moveTo>
                    <a:pt x="0" y="0"/>
                  </a:moveTo>
                  <a:lnTo>
                    <a:pt x="1173648" y="0"/>
                  </a:lnTo>
                  <a:lnTo>
                    <a:pt x="1173648" y="1117593"/>
                  </a:lnTo>
                  <a:lnTo>
                    <a:pt x="0" y="1117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-29605" r="-23267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8" name="Freeform 18"/>
            <p:cNvSpPr/>
            <p:nvPr/>
          </p:nvSpPr>
          <p:spPr>
            <a:xfrm>
              <a:off x="2238264" y="72756"/>
              <a:ext cx="993891" cy="986910"/>
            </a:xfrm>
            <a:custGeom>
              <a:avLst/>
              <a:gdLst/>
              <a:ahLst/>
              <a:cxnLst/>
              <a:rect l="l" t="t" r="r" b="b"/>
              <a:pathLst>
                <a:path w="993891" h="986910">
                  <a:moveTo>
                    <a:pt x="0" y="0"/>
                  </a:moveTo>
                  <a:lnTo>
                    <a:pt x="993891" y="0"/>
                  </a:lnTo>
                  <a:lnTo>
                    <a:pt x="993891" y="986909"/>
                  </a:lnTo>
                  <a:lnTo>
                    <a:pt x="0" y="9869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-8275" t="-4386" r="-10453" b="-10068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9" name="Freeform 19"/>
            <p:cNvSpPr/>
            <p:nvPr/>
          </p:nvSpPr>
          <p:spPr>
            <a:xfrm>
              <a:off x="5279982" y="0"/>
              <a:ext cx="785561" cy="1117593"/>
            </a:xfrm>
            <a:custGeom>
              <a:avLst/>
              <a:gdLst/>
              <a:ahLst/>
              <a:cxnLst/>
              <a:rect l="l" t="t" r="r" b="b"/>
              <a:pathLst>
                <a:path w="785561" h="1117593">
                  <a:moveTo>
                    <a:pt x="0" y="0"/>
                  </a:moveTo>
                  <a:lnTo>
                    <a:pt x="785561" y="0"/>
                  </a:lnTo>
                  <a:lnTo>
                    <a:pt x="785561" y="1117593"/>
                  </a:lnTo>
                  <a:lnTo>
                    <a:pt x="0" y="1117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r="-5382"/>
              </a:stretch>
            </a:blipFill>
          </p:spPr>
        </p:sp>
      </p:grpSp>
      <p:sp>
        <p:nvSpPr>
          <p:cNvPr id="20" name="Freeform 20"/>
          <p:cNvSpPr/>
          <p:nvPr/>
        </p:nvSpPr>
        <p:spPr>
          <a:xfrm>
            <a:off x="-714564" y="6450651"/>
            <a:ext cx="3486527" cy="3606739"/>
          </a:xfrm>
          <a:custGeom>
            <a:avLst/>
            <a:gdLst/>
            <a:ahLst/>
            <a:cxnLst/>
            <a:rect l="l" t="t" r="r" b="b"/>
            <a:pathLst>
              <a:path w="3486527" h="3606739">
                <a:moveTo>
                  <a:pt x="0" y="0"/>
                </a:moveTo>
                <a:lnTo>
                  <a:pt x="3486528" y="0"/>
                </a:lnTo>
                <a:lnTo>
                  <a:pt x="3486528" y="3606739"/>
                </a:lnTo>
                <a:lnTo>
                  <a:pt x="0" y="360673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20896"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0" y="292568"/>
            <a:ext cx="18288000" cy="1319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26"/>
              </a:lnSpc>
            </a:pPr>
            <a:r>
              <a:rPr lang="en-US" sz="7661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Agradecimentos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28700" y="2299193"/>
            <a:ext cx="16230600" cy="1305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59"/>
              </a:lnSpc>
            </a:pPr>
            <a:r>
              <a:rPr lang="en-US" sz="3899" dirty="0" err="1">
                <a:solidFill>
                  <a:srgbClr val="FFFFFF"/>
                </a:solidFill>
                <a:latin typeface="Arial Nova Condensed"/>
                <a:ea typeface="Arial Nova Condensed"/>
                <a:cs typeface="Arial Nova Condensed"/>
                <a:sym typeface="Arial Nova Condensed"/>
              </a:rPr>
              <a:t>Texto</a:t>
            </a:r>
            <a:endParaRPr lang="en-US" sz="3899" dirty="0">
              <a:solidFill>
                <a:srgbClr val="FFFFFF"/>
              </a:solidFill>
              <a:latin typeface="Arial Nova Condensed"/>
              <a:ea typeface="Arial Nova Condensed"/>
              <a:cs typeface="Arial Nova Condensed"/>
              <a:sym typeface="Arial Nova Condensed"/>
            </a:endParaRPr>
          </a:p>
          <a:p>
            <a:pPr algn="just"/>
            <a:r>
              <a:rPr lang="en-US" sz="3899" dirty="0" err="1">
                <a:solidFill>
                  <a:srgbClr val="FFFFFF"/>
                </a:solidFill>
                <a:latin typeface="Arial Nova Condensed"/>
                <a:ea typeface="Arial Nova Condensed"/>
                <a:cs typeface="Arial Nova Condensed"/>
                <a:sym typeface="Arial Nova Condensed"/>
              </a:rPr>
              <a:t>Texto</a:t>
            </a:r>
            <a:endParaRPr lang="en-US" sz="3899" dirty="0">
              <a:solidFill>
                <a:srgbClr val="FFFFFF"/>
              </a:solidFill>
              <a:latin typeface="Arial Nova Condensed"/>
              <a:ea typeface="Arial Nova Condensed"/>
              <a:cs typeface="Arial Nova Condensed"/>
              <a:sym typeface="Arial Nova Condense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511787" y="-1439387"/>
            <a:ext cx="19311574" cy="3513588"/>
            <a:chOff x="0" y="0"/>
            <a:chExt cx="6357720" cy="115673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7720" cy="1156737"/>
            </a:xfrm>
            <a:custGeom>
              <a:avLst/>
              <a:gdLst/>
              <a:ahLst/>
              <a:cxnLst/>
              <a:rect l="l" t="t" r="r" b="b"/>
              <a:pathLst>
                <a:path w="6357720" h="1156737">
                  <a:moveTo>
                    <a:pt x="0" y="0"/>
                  </a:moveTo>
                  <a:lnTo>
                    <a:pt x="6357720" y="0"/>
                  </a:lnTo>
                  <a:lnTo>
                    <a:pt x="6357720" y="1156737"/>
                  </a:lnTo>
                  <a:lnTo>
                    <a:pt x="0" y="1156737"/>
                  </a:lnTo>
                  <a:close/>
                </a:path>
              </a:pathLst>
            </a:custGeom>
            <a:solidFill>
              <a:srgbClr val="971A2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6357720" cy="1204362"/>
            </a:xfrm>
            <a:prstGeom prst="rect">
              <a:avLst/>
            </a:prstGeom>
          </p:spPr>
          <p:txBody>
            <a:bodyPr lIns="40640" tIns="40640" rIns="40640" bIns="40640" rtlCol="0" anchor="ctr"/>
            <a:lstStyle/>
            <a:p>
              <a:pPr algn="ctr">
                <a:lnSpc>
                  <a:spcPts val="2515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572120" y="8835177"/>
            <a:ext cx="5143760" cy="846246"/>
            <a:chOff x="0" y="0"/>
            <a:chExt cx="6858346" cy="1128328"/>
          </a:xfrm>
        </p:grpSpPr>
        <p:grpSp>
          <p:nvGrpSpPr>
            <p:cNvPr id="7" name="Group 7"/>
            <p:cNvGrpSpPr/>
            <p:nvPr/>
          </p:nvGrpSpPr>
          <p:grpSpPr>
            <a:xfrm>
              <a:off x="1434187" y="935588"/>
              <a:ext cx="559235" cy="104098"/>
              <a:chOff x="0" y="0"/>
              <a:chExt cx="1231995" cy="229327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231995" cy="229327"/>
              </a:xfrm>
              <a:custGeom>
                <a:avLst/>
                <a:gdLst/>
                <a:ahLst/>
                <a:cxnLst/>
                <a:rect l="l" t="t" r="r" b="b"/>
                <a:pathLst>
                  <a:path w="1231995" h="229327">
                    <a:moveTo>
                      <a:pt x="114663" y="0"/>
                    </a:moveTo>
                    <a:lnTo>
                      <a:pt x="1117331" y="0"/>
                    </a:lnTo>
                    <a:cubicBezTo>
                      <a:pt x="1147742" y="0"/>
                      <a:pt x="1176907" y="12081"/>
                      <a:pt x="1198411" y="33584"/>
                    </a:cubicBezTo>
                    <a:cubicBezTo>
                      <a:pt x="1219914" y="55088"/>
                      <a:pt x="1231995" y="84253"/>
                      <a:pt x="1231995" y="114663"/>
                    </a:cubicBezTo>
                    <a:lnTo>
                      <a:pt x="1231995" y="114663"/>
                    </a:lnTo>
                    <a:cubicBezTo>
                      <a:pt x="1231995" y="145074"/>
                      <a:pt x="1219914" y="174239"/>
                      <a:pt x="1198411" y="195743"/>
                    </a:cubicBezTo>
                    <a:cubicBezTo>
                      <a:pt x="1176907" y="217246"/>
                      <a:pt x="1147742" y="229327"/>
                      <a:pt x="1117331" y="229327"/>
                    </a:cubicBezTo>
                    <a:lnTo>
                      <a:pt x="114663" y="229327"/>
                    </a:lnTo>
                    <a:cubicBezTo>
                      <a:pt x="84253" y="229327"/>
                      <a:pt x="55088" y="217246"/>
                      <a:pt x="33584" y="195743"/>
                    </a:cubicBezTo>
                    <a:cubicBezTo>
                      <a:pt x="12081" y="174239"/>
                      <a:pt x="0" y="145074"/>
                      <a:pt x="0" y="114663"/>
                    </a:cubicBezTo>
                    <a:lnTo>
                      <a:pt x="0" y="114663"/>
                    </a:lnTo>
                    <a:cubicBezTo>
                      <a:pt x="0" y="84253"/>
                      <a:pt x="12081" y="55088"/>
                      <a:pt x="33584" y="33584"/>
                    </a:cubicBezTo>
                    <a:cubicBezTo>
                      <a:pt x="55088" y="12081"/>
                      <a:pt x="84253" y="0"/>
                      <a:pt x="114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19050"/>
                <a:ext cx="1231995" cy="248377"/>
              </a:xfrm>
              <a:prstGeom prst="rect">
                <a:avLst/>
              </a:prstGeom>
            </p:spPr>
            <p:txBody>
              <a:bodyPr lIns="1847" tIns="1847" rIns="1847" bIns="1847" rtlCol="0" anchor="ctr"/>
              <a:lstStyle/>
              <a:p>
                <a:pPr algn="ctr">
                  <a:lnSpc>
                    <a:spcPts val="1272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0" name="Freeform 10"/>
            <p:cNvSpPr/>
            <p:nvPr/>
          </p:nvSpPr>
          <p:spPr>
            <a:xfrm>
              <a:off x="1189344" y="92736"/>
              <a:ext cx="1048920" cy="928722"/>
            </a:xfrm>
            <a:custGeom>
              <a:avLst/>
              <a:gdLst/>
              <a:ahLst/>
              <a:cxnLst/>
              <a:rect l="l" t="t" r="r" b="b"/>
              <a:pathLst>
                <a:path w="1048920" h="928722">
                  <a:moveTo>
                    <a:pt x="0" y="0"/>
                  </a:moveTo>
                  <a:lnTo>
                    <a:pt x="1048920" y="0"/>
                  </a:lnTo>
                  <a:lnTo>
                    <a:pt x="1048920" y="928722"/>
                  </a:lnTo>
                  <a:lnTo>
                    <a:pt x="0" y="928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-23086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306515" y="505224"/>
              <a:ext cx="113605" cy="137494"/>
            </a:xfrm>
            <a:custGeom>
              <a:avLst/>
              <a:gdLst/>
              <a:ahLst/>
              <a:cxnLst/>
              <a:rect l="l" t="t" r="r" b="b"/>
              <a:pathLst>
                <a:path w="113605" h="137494">
                  <a:moveTo>
                    <a:pt x="0" y="0"/>
                  </a:moveTo>
                  <a:lnTo>
                    <a:pt x="113605" y="0"/>
                  </a:lnTo>
                  <a:lnTo>
                    <a:pt x="113605" y="137494"/>
                  </a:lnTo>
                  <a:lnTo>
                    <a:pt x="0" y="137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96000"/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669541" y="719981"/>
              <a:ext cx="99196" cy="137058"/>
            </a:xfrm>
            <a:custGeom>
              <a:avLst/>
              <a:gdLst/>
              <a:ahLst/>
              <a:cxnLst/>
              <a:rect l="l" t="t" r="r" b="b"/>
              <a:pathLst>
                <a:path w="99196" h="137058">
                  <a:moveTo>
                    <a:pt x="0" y="0"/>
                  </a:moveTo>
                  <a:lnTo>
                    <a:pt x="99195" y="0"/>
                  </a:lnTo>
                  <a:lnTo>
                    <a:pt x="99195" y="137058"/>
                  </a:lnTo>
                  <a:lnTo>
                    <a:pt x="0" y="1370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1816064" y="445756"/>
              <a:ext cx="85536" cy="143157"/>
            </a:xfrm>
            <a:custGeom>
              <a:avLst/>
              <a:gdLst/>
              <a:ahLst/>
              <a:cxnLst/>
              <a:rect l="l" t="t" r="r" b="b"/>
              <a:pathLst>
                <a:path w="85536" h="143157">
                  <a:moveTo>
                    <a:pt x="0" y="0"/>
                  </a:moveTo>
                  <a:lnTo>
                    <a:pt x="85536" y="0"/>
                  </a:lnTo>
                  <a:lnTo>
                    <a:pt x="85536" y="143156"/>
                  </a:lnTo>
                  <a:lnTo>
                    <a:pt x="0" y="1431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96000"/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3276915" y="92736"/>
              <a:ext cx="784659" cy="932121"/>
            </a:xfrm>
            <a:custGeom>
              <a:avLst/>
              <a:gdLst/>
              <a:ahLst/>
              <a:cxnLst/>
              <a:rect l="l" t="t" r="r" b="b"/>
              <a:pathLst>
                <a:path w="784659" h="932121">
                  <a:moveTo>
                    <a:pt x="0" y="0"/>
                  </a:moveTo>
                  <a:lnTo>
                    <a:pt x="784659" y="0"/>
                  </a:lnTo>
                  <a:lnTo>
                    <a:pt x="784659" y="932121"/>
                  </a:lnTo>
                  <a:lnTo>
                    <a:pt x="0" y="9321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6110303" y="102699"/>
              <a:ext cx="748043" cy="927023"/>
            </a:xfrm>
            <a:custGeom>
              <a:avLst/>
              <a:gdLst/>
              <a:ahLst/>
              <a:cxnLst/>
              <a:rect l="l" t="t" r="r" b="b"/>
              <a:pathLst>
                <a:path w="748043" h="927023">
                  <a:moveTo>
                    <a:pt x="0" y="0"/>
                  </a:moveTo>
                  <a:lnTo>
                    <a:pt x="748043" y="0"/>
                  </a:lnTo>
                  <a:lnTo>
                    <a:pt x="748043" y="927023"/>
                  </a:lnTo>
                  <a:lnTo>
                    <a:pt x="0" y="9270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0" y="99378"/>
              <a:ext cx="1141620" cy="940307"/>
            </a:xfrm>
            <a:custGeom>
              <a:avLst/>
              <a:gdLst/>
              <a:ahLst/>
              <a:cxnLst/>
              <a:rect l="l" t="t" r="r" b="b"/>
              <a:pathLst>
                <a:path w="1141620" h="940307">
                  <a:moveTo>
                    <a:pt x="0" y="0"/>
                  </a:moveTo>
                  <a:lnTo>
                    <a:pt x="1141620" y="0"/>
                  </a:lnTo>
                  <a:lnTo>
                    <a:pt x="1141620" y="940307"/>
                  </a:lnTo>
                  <a:lnTo>
                    <a:pt x="0" y="9403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4061574" y="10735"/>
              <a:ext cx="1173648" cy="1117593"/>
            </a:xfrm>
            <a:custGeom>
              <a:avLst/>
              <a:gdLst/>
              <a:ahLst/>
              <a:cxnLst/>
              <a:rect l="l" t="t" r="r" b="b"/>
              <a:pathLst>
                <a:path w="1173648" h="1117593">
                  <a:moveTo>
                    <a:pt x="0" y="0"/>
                  </a:moveTo>
                  <a:lnTo>
                    <a:pt x="1173648" y="0"/>
                  </a:lnTo>
                  <a:lnTo>
                    <a:pt x="1173648" y="1117593"/>
                  </a:lnTo>
                  <a:lnTo>
                    <a:pt x="0" y="1117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-29605" r="-23267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8" name="Freeform 18"/>
            <p:cNvSpPr/>
            <p:nvPr/>
          </p:nvSpPr>
          <p:spPr>
            <a:xfrm>
              <a:off x="2238264" y="72756"/>
              <a:ext cx="993891" cy="986910"/>
            </a:xfrm>
            <a:custGeom>
              <a:avLst/>
              <a:gdLst/>
              <a:ahLst/>
              <a:cxnLst/>
              <a:rect l="l" t="t" r="r" b="b"/>
              <a:pathLst>
                <a:path w="993891" h="986910">
                  <a:moveTo>
                    <a:pt x="0" y="0"/>
                  </a:moveTo>
                  <a:lnTo>
                    <a:pt x="993891" y="0"/>
                  </a:lnTo>
                  <a:lnTo>
                    <a:pt x="993891" y="986909"/>
                  </a:lnTo>
                  <a:lnTo>
                    <a:pt x="0" y="9869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-8275" t="-4386" r="-10453" b="-10068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9" name="Freeform 19"/>
            <p:cNvSpPr/>
            <p:nvPr/>
          </p:nvSpPr>
          <p:spPr>
            <a:xfrm>
              <a:off x="5279982" y="0"/>
              <a:ext cx="785561" cy="1117593"/>
            </a:xfrm>
            <a:custGeom>
              <a:avLst/>
              <a:gdLst/>
              <a:ahLst/>
              <a:cxnLst/>
              <a:rect l="l" t="t" r="r" b="b"/>
              <a:pathLst>
                <a:path w="785561" h="1117593">
                  <a:moveTo>
                    <a:pt x="0" y="0"/>
                  </a:moveTo>
                  <a:lnTo>
                    <a:pt x="785561" y="0"/>
                  </a:lnTo>
                  <a:lnTo>
                    <a:pt x="785561" y="1117593"/>
                  </a:lnTo>
                  <a:lnTo>
                    <a:pt x="0" y="1117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r="-5382"/>
              </a:stretch>
            </a:blipFill>
          </p:spPr>
        </p:sp>
      </p:grpSp>
      <p:sp>
        <p:nvSpPr>
          <p:cNvPr id="20" name="Freeform 20"/>
          <p:cNvSpPr/>
          <p:nvPr/>
        </p:nvSpPr>
        <p:spPr>
          <a:xfrm>
            <a:off x="-714564" y="6450651"/>
            <a:ext cx="3486527" cy="3606739"/>
          </a:xfrm>
          <a:custGeom>
            <a:avLst/>
            <a:gdLst/>
            <a:ahLst/>
            <a:cxnLst/>
            <a:rect l="l" t="t" r="r" b="b"/>
            <a:pathLst>
              <a:path w="3486527" h="3606739">
                <a:moveTo>
                  <a:pt x="0" y="0"/>
                </a:moveTo>
                <a:lnTo>
                  <a:pt x="3486528" y="0"/>
                </a:lnTo>
                <a:lnTo>
                  <a:pt x="3486528" y="3606739"/>
                </a:lnTo>
                <a:lnTo>
                  <a:pt x="0" y="360673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20896"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0" y="292568"/>
            <a:ext cx="18288000" cy="1319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26"/>
              </a:lnSpc>
            </a:pPr>
            <a:r>
              <a:rPr lang="en-US" sz="7661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Contatos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220177" y="708432"/>
            <a:ext cx="7847646" cy="1230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6000" b="1">
                <a:solidFill>
                  <a:srgbClr val="98201E"/>
                </a:solidFill>
                <a:latin typeface="Arial Nova Condensed Bold"/>
                <a:ea typeface="Arial Nova Condensed Bold"/>
                <a:cs typeface="Arial Nova Condensed Bold"/>
                <a:sym typeface="Arial Nova Condensed Bold"/>
              </a:rPr>
              <a:t>ORIENTAÇÕES</a:t>
            </a:r>
          </a:p>
          <a:p>
            <a:pPr algn="ctr">
              <a:lnSpc>
                <a:spcPts val="3240"/>
              </a:lnSpc>
            </a:pPr>
            <a:r>
              <a:rPr lang="en-US" sz="3000" b="1">
                <a:solidFill>
                  <a:srgbClr val="98201E"/>
                </a:solidFill>
                <a:latin typeface="Arial Nova Condensed Bold"/>
                <a:ea typeface="Arial Nova Condensed Bold"/>
                <a:cs typeface="Arial Nova Condensed Bold"/>
                <a:sym typeface="Arial Nova Condensed Bold"/>
              </a:rPr>
              <a:t>(Excluir após leitura)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237548" y="2308718"/>
            <a:ext cx="14975973" cy="7633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 algn="just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98201E"/>
                </a:solidFill>
                <a:latin typeface="Arial Nova Condensed"/>
                <a:ea typeface="Arial Nova Condensed"/>
                <a:cs typeface="Arial Nova Condensed"/>
                <a:sym typeface="Arial Nova Condensed"/>
              </a:rPr>
              <a:t>Cada apresentação terá até 15 minutos;</a:t>
            </a:r>
          </a:p>
          <a:p>
            <a:pPr marL="777240" lvl="1" indent="-388620" algn="just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98201E"/>
                </a:solidFill>
                <a:latin typeface="Arial Nova Condensed"/>
                <a:ea typeface="Arial Nova Condensed"/>
                <a:cs typeface="Arial Nova Condensed"/>
                <a:sym typeface="Arial Nova Condensed"/>
              </a:rPr>
              <a:t>Slides em formato PowerPoint ou PDF;</a:t>
            </a:r>
          </a:p>
          <a:p>
            <a:pPr marL="777240" lvl="1" indent="-388620" algn="just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98201E"/>
                </a:solidFill>
                <a:latin typeface="Arial Nova Condensed"/>
                <a:ea typeface="Arial Nova Condensed"/>
                <a:cs typeface="Arial Nova Condensed"/>
                <a:sym typeface="Arial Nova Condensed"/>
              </a:rPr>
              <a:t>Máximo 15 slides;</a:t>
            </a:r>
          </a:p>
          <a:p>
            <a:pPr marL="777240" lvl="1" indent="-388620" algn="just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98201E"/>
                </a:solidFill>
                <a:latin typeface="Arial Nova Condensed"/>
                <a:ea typeface="Arial Nova Condensed"/>
                <a:cs typeface="Arial Nova Condensed"/>
                <a:sym typeface="Arial Nova Condensed"/>
              </a:rPr>
              <a:t>Recomendamos sistematizar a apresentação em tópicos, evitando parágrafos longos;</a:t>
            </a:r>
          </a:p>
          <a:p>
            <a:pPr marL="777240" lvl="1" indent="-388620" algn="just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98201E"/>
                </a:solidFill>
                <a:latin typeface="Arial Nova Condensed"/>
                <a:ea typeface="Arial Nova Condensed"/>
                <a:cs typeface="Arial Nova Condensed"/>
                <a:sym typeface="Arial Nova Condensed"/>
              </a:rPr>
              <a:t>Utilize, caso desejar, de imagens ou ícones para reforçar a exposição;</a:t>
            </a:r>
          </a:p>
          <a:p>
            <a:pPr marL="777240" lvl="1" indent="-388620" algn="just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98201E"/>
                </a:solidFill>
                <a:latin typeface="Arial Nova Condensed"/>
                <a:ea typeface="Arial Nova Condensed"/>
                <a:cs typeface="Arial Nova Condensed"/>
                <a:sym typeface="Arial Nova Condensed"/>
              </a:rPr>
              <a:t>Escolha a fonte, cor e tamanho para os slides, mas mantenha a coerência visual;</a:t>
            </a:r>
          </a:p>
          <a:p>
            <a:pPr marL="777240" lvl="1" indent="-388620" algn="just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98201E"/>
                </a:solidFill>
                <a:latin typeface="Arial Nova Condensed"/>
                <a:ea typeface="Arial Nova Condensed"/>
                <a:cs typeface="Arial Nova Condensed"/>
                <a:sym typeface="Arial Nova Condensed"/>
              </a:rPr>
              <a:t>É importante ter a apresentação em pendrive e levar notebook (não asseguramos a disponibilidade de aparelho);</a:t>
            </a:r>
          </a:p>
          <a:p>
            <a:pPr marL="777240" lvl="1" indent="-388620" algn="just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98201E"/>
                </a:solidFill>
                <a:latin typeface="Arial Nova Condensed"/>
                <a:ea typeface="Arial Nova Condensed"/>
                <a:cs typeface="Arial Nova Condensed"/>
                <a:sym typeface="Arial Nova Condensed"/>
              </a:rPr>
              <a:t>Os agradecimentos e contatos são opcionais. </a:t>
            </a:r>
          </a:p>
          <a:p>
            <a:pPr algn="just">
              <a:lnSpc>
                <a:spcPts val="5040"/>
              </a:lnSpc>
            </a:pPr>
            <a:endParaRPr lang="en-US" sz="3600">
              <a:solidFill>
                <a:srgbClr val="98201E"/>
              </a:solidFill>
              <a:latin typeface="Arial Nova Condensed"/>
              <a:ea typeface="Arial Nova Condensed"/>
              <a:cs typeface="Arial Nova Condensed"/>
              <a:sym typeface="Arial Nova Condense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714564" y="6450651"/>
            <a:ext cx="3486527" cy="3606739"/>
          </a:xfrm>
          <a:custGeom>
            <a:avLst/>
            <a:gdLst/>
            <a:ahLst/>
            <a:cxnLst/>
            <a:rect l="l" t="t" r="r" b="b"/>
            <a:pathLst>
              <a:path w="3486527" h="3606739">
                <a:moveTo>
                  <a:pt x="0" y="0"/>
                </a:moveTo>
                <a:lnTo>
                  <a:pt x="3486528" y="0"/>
                </a:lnTo>
                <a:lnTo>
                  <a:pt x="3486528" y="3606739"/>
                </a:lnTo>
                <a:lnTo>
                  <a:pt x="0" y="36067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0896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511787" y="3109598"/>
            <a:ext cx="19311574" cy="3513588"/>
            <a:chOff x="0" y="0"/>
            <a:chExt cx="6357720" cy="115673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7720" cy="1156737"/>
            </a:xfrm>
            <a:custGeom>
              <a:avLst/>
              <a:gdLst/>
              <a:ahLst/>
              <a:cxnLst/>
              <a:rect l="l" t="t" r="r" b="b"/>
              <a:pathLst>
                <a:path w="6357720" h="1156737">
                  <a:moveTo>
                    <a:pt x="0" y="0"/>
                  </a:moveTo>
                  <a:lnTo>
                    <a:pt x="6357720" y="0"/>
                  </a:lnTo>
                  <a:lnTo>
                    <a:pt x="6357720" y="1156737"/>
                  </a:lnTo>
                  <a:lnTo>
                    <a:pt x="0" y="1156737"/>
                  </a:lnTo>
                  <a:close/>
                </a:path>
              </a:pathLst>
            </a:custGeom>
            <a:solidFill>
              <a:srgbClr val="971A23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6357720" cy="1204362"/>
            </a:xfrm>
            <a:prstGeom prst="rect">
              <a:avLst/>
            </a:prstGeom>
          </p:spPr>
          <p:txBody>
            <a:bodyPr lIns="40640" tIns="40640" rIns="40640" bIns="40640" rtlCol="0" anchor="ctr"/>
            <a:lstStyle/>
            <a:p>
              <a:pPr algn="ctr">
                <a:lnSpc>
                  <a:spcPts val="2515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5438741" y="8039129"/>
            <a:ext cx="7410518" cy="1219171"/>
            <a:chOff x="0" y="0"/>
            <a:chExt cx="9880691" cy="1625561"/>
          </a:xfrm>
        </p:grpSpPr>
        <p:grpSp>
          <p:nvGrpSpPr>
            <p:cNvPr id="8" name="Group 8"/>
            <p:cNvGrpSpPr/>
            <p:nvPr/>
          </p:nvGrpSpPr>
          <p:grpSpPr>
            <a:xfrm>
              <a:off x="2066206" y="1347884"/>
              <a:ext cx="805679" cy="149971"/>
              <a:chOff x="0" y="0"/>
              <a:chExt cx="1231995" cy="229327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231995" cy="229327"/>
              </a:xfrm>
              <a:custGeom>
                <a:avLst/>
                <a:gdLst/>
                <a:ahLst/>
                <a:cxnLst/>
                <a:rect l="l" t="t" r="r" b="b"/>
                <a:pathLst>
                  <a:path w="1231995" h="229327">
                    <a:moveTo>
                      <a:pt x="114663" y="0"/>
                    </a:moveTo>
                    <a:lnTo>
                      <a:pt x="1117331" y="0"/>
                    </a:lnTo>
                    <a:cubicBezTo>
                      <a:pt x="1147742" y="0"/>
                      <a:pt x="1176907" y="12081"/>
                      <a:pt x="1198411" y="33584"/>
                    </a:cubicBezTo>
                    <a:cubicBezTo>
                      <a:pt x="1219914" y="55088"/>
                      <a:pt x="1231995" y="84253"/>
                      <a:pt x="1231995" y="114663"/>
                    </a:cubicBezTo>
                    <a:lnTo>
                      <a:pt x="1231995" y="114663"/>
                    </a:lnTo>
                    <a:cubicBezTo>
                      <a:pt x="1231995" y="145074"/>
                      <a:pt x="1219914" y="174239"/>
                      <a:pt x="1198411" y="195743"/>
                    </a:cubicBezTo>
                    <a:cubicBezTo>
                      <a:pt x="1176907" y="217246"/>
                      <a:pt x="1147742" y="229327"/>
                      <a:pt x="1117331" y="229327"/>
                    </a:cubicBezTo>
                    <a:lnTo>
                      <a:pt x="114663" y="229327"/>
                    </a:lnTo>
                    <a:cubicBezTo>
                      <a:pt x="84253" y="229327"/>
                      <a:pt x="55088" y="217246"/>
                      <a:pt x="33584" y="195743"/>
                    </a:cubicBezTo>
                    <a:cubicBezTo>
                      <a:pt x="12081" y="174239"/>
                      <a:pt x="0" y="145074"/>
                      <a:pt x="0" y="114663"/>
                    </a:cubicBezTo>
                    <a:lnTo>
                      <a:pt x="0" y="114663"/>
                    </a:lnTo>
                    <a:cubicBezTo>
                      <a:pt x="0" y="84253"/>
                      <a:pt x="12081" y="55088"/>
                      <a:pt x="33584" y="33584"/>
                    </a:cubicBezTo>
                    <a:cubicBezTo>
                      <a:pt x="55088" y="12081"/>
                      <a:pt x="84253" y="0"/>
                      <a:pt x="114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19050"/>
                <a:ext cx="1231995" cy="248377"/>
              </a:xfrm>
              <a:prstGeom prst="rect">
                <a:avLst/>
              </a:prstGeom>
            </p:spPr>
            <p:txBody>
              <a:bodyPr lIns="1847" tIns="1847" rIns="1847" bIns="1847" rtlCol="0" anchor="ctr"/>
              <a:lstStyle/>
              <a:p>
                <a:pPr algn="ctr">
                  <a:lnSpc>
                    <a:spcPts val="1272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>
              <a:off x="1713466" y="133603"/>
              <a:ext cx="1511160" cy="1337993"/>
            </a:xfrm>
            <a:custGeom>
              <a:avLst/>
              <a:gdLst/>
              <a:ahLst/>
              <a:cxnLst/>
              <a:rect l="l" t="t" r="r" b="b"/>
              <a:pathLst>
                <a:path w="1511160" h="1337993">
                  <a:moveTo>
                    <a:pt x="0" y="0"/>
                  </a:moveTo>
                  <a:lnTo>
                    <a:pt x="1511160" y="0"/>
                  </a:lnTo>
                  <a:lnTo>
                    <a:pt x="1511160" y="1337993"/>
                  </a:lnTo>
                  <a:lnTo>
                    <a:pt x="0" y="1337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23086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882272" y="727867"/>
              <a:ext cx="163668" cy="198085"/>
            </a:xfrm>
            <a:custGeom>
              <a:avLst/>
              <a:gdLst/>
              <a:ahLst/>
              <a:cxnLst/>
              <a:rect l="l" t="t" r="r" b="b"/>
              <a:pathLst>
                <a:path w="163668" h="198085">
                  <a:moveTo>
                    <a:pt x="0" y="0"/>
                  </a:moveTo>
                  <a:lnTo>
                    <a:pt x="163668" y="0"/>
                  </a:lnTo>
                  <a:lnTo>
                    <a:pt x="163668" y="198085"/>
                  </a:lnTo>
                  <a:lnTo>
                    <a:pt x="0" y="198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96000"/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2405276" y="1037263"/>
              <a:ext cx="142910" cy="197457"/>
            </a:xfrm>
            <a:custGeom>
              <a:avLst/>
              <a:gdLst/>
              <a:ahLst/>
              <a:cxnLst/>
              <a:rect l="l" t="t" r="r" b="b"/>
              <a:pathLst>
                <a:path w="142910" h="197457">
                  <a:moveTo>
                    <a:pt x="0" y="0"/>
                  </a:moveTo>
                  <a:lnTo>
                    <a:pt x="142910" y="0"/>
                  </a:lnTo>
                  <a:lnTo>
                    <a:pt x="142910" y="197457"/>
                  </a:lnTo>
                  <a:lnTo>
                    <a:pt x="0" y="197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2616369" y="642192"/>
              <a:ext cx="123230" cy="206243"/>
            </a:xfrm>
            <a:custGeom>
              <a:avLst/>
              <a:gdLst/>
              <a:ahLst/>
              <a:cxnLst/>
              <a:rect l="l" t="t" r="r" b="b"/>
              <a:pathLst>
                <a:path w="123230" h="206243">
                  <a:moveTo>
                    <a:pt x="0" y="0"/>
                  </a:moveTo>
                  <a:lnTo>
                    <a:pt x="123231" y="0"/>
                  </a:lnTo>
                  <a:lnTo>
                    <a:pt x="123231" y="206243"/>
                  </a:lnTo>
                  <a:lnTo>
                    <a:pt x="0" y="2062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96000"/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4720991" y="133603"/>
              <a:ext cx="1130444" cy="1342889"/>
            </a:xfrm>
            <a:custGeom>
              <a:avLst/>
              <a:gdLst/>
              <a:ahLst/>
              <a:cxnLst/>
              <a:rect l="l" t="t" r="r" b="b"/>
              <a:pathLst>
                <a:path w="1130444" h="1342889">
                  <a:moveTo>
                    <a:pt x="0" y="0"/>
                  </a:moveTo>
                  <a:lnTo>
                    <a:pt x="1130443" y="0"/>
                  </a:lnTo>
                  <a:lnTo>
                    <a:pt x="1130443" y="1342889"/>
                  </a:lnTo>
                  <a:lnTo>
                    <a:pt x="0" y="13428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8802999" y="147957"/>
              <a:ext cx="1077692" cy="1335545"/>
            </a:xfrm>
            <a:custGeom>
              <a:avLst/>
              <a:gdLst/>
              <a:ahLst/>
              <a:cxnLst/>
              <a:rect l="l" t="t" r="r" b="b"/>
              <a:pathLst>
                <a:path w="1077692" h="1335545">
                  <a:moveTo>
                    <a:pt x="0" y="0"/>
                  </a:moveTo>
                  <a:lnTo>
                    <a:pt x="1077692" y="0"/>
                  </a:lnTo>
                  <a:lnTo>
                    <a:pt x="1077692" y="1335545"/>
                  </a:lnTo>
                  <a:lnTo>
                    <a:pt x="0" y="1335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0" y="143172"/>
              <a:ext cx="1644710" cy="1354683"/>
            </a:xfrm>
            <a:custGeom>
              <a:avLst/>
              <a:gdLst/>
              <a:ahLst/>
              <a:cxnLst/>
              <a:rect l="l" t="t" r="r" b="b"/>
              <a:pathLst>
                <a:path w="1644710" h="1354683">
                  <a:moveTo>
                    <a:pt x="0" y="0"/>
                  </a:moveTo>
                  <a:lnTo>
                    <a:pt x="1644710" y="0"/>
                  </a:lnTo>
                  <a:lnTo>
                    <a:pt x="1644710" y="1354683"/>
                  </a:lnTo>
                  <a:lnTo>
                    <a:pt x="0" y="13546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5851434" y="15466"/>
              <a:ext cx="1690852" cy="1610095"/>
            </a:xfrm>
            <a:custGeom>
              <a:avLst/>
              <a:gdLst/>
              <a:ahLst/>
              <a:cxnLst/>
              <a:rect l="l" t="t" r="r" b="b"/>
              <a:pathLst>
                <a:path w="1690852" h="1610095">
                  <a:moveTo>
                    <a:pt x="0" y="0"/>
                  </a:moveTo>
                  <a:lnTo>
                    <a:pt x="1690852" y="0"/>
                  </a:lnTo>
                  <a:lnTo>
                    <a:pt x="1690852" y="1610095"/>
                  </a:lnTo>
                  <a:lnTo>
                    <a:pt x="0" y="16100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-29605" r="-23267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9" name="Freeform 19"/>
            <p:cNvSpPr/>
            <p:nvPr/>
          </p:nvSpPr>
          <p:spPr>
            <a:xfrm>
              <a:off x="3224626" y="104818"/>
              <a:ext cx="1431880" cy="1421822"/>
            </a:xfrm>
            <a:custGeom>
              <a:avLst/>
              <a:gdLst/>
              <a:ahLst/>
              <a:cxnLst/>
              <a:rect l="l" t="t" r="r" b="b"/>
              <a:pathLst>
                <a:path w="1431880" h="1421822">
                  <a:moveTo>
                    <a:pt x="0" y="0"/>
                  </a:moveTo>
                  <a:lnTo>
                    <a:pt x="1431880" y="0"/>
                  </a:lnTo>
                  <a:lnTo>
                    <a:pt x="1431880" y="1421822"/>
                  </a:lnTo>
                  <a:lnTo>
                    <a:pt x="0" y="14218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l="-8275" t="-4386" r="-10453" b="-10068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20" name="Freeform 20"/>
            <p:cNvSpPr/>
            <p:nvPr/>
          </p:nvSpPr>
          <p:spPr>
            <a:xfrm>
              <a:off x="7606771" y="0"/>
              <a:ext cx="1131743" cy="1610095"/>
            </a:xfrm>
            <a:custGeom>
              <a:avLst/>
              <a:gdLst/>
              <a:ahLst/>
              <a:cxnLst/>
              <a:rect l="l" t="t" r="r" b="b"/>
              <a:pathLst>
                <a:path w="1131743" h="1610095">
                  <a:moveTo>
                    <a:pt x="0" y="0"/>
                  </a:moveTo>
                  <a:lnTo>
                    <a:pt x="1131743" y="0"/>
                  </a:lnTo>
                  <a:lnTo>
                    <a:pt x="1131743" y="1610095"/>
                  </a:lnTo>
                  <a:lnTo>
                    <a:pt x="0" y="16100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r="-5382"/>
              </a:stretch>
            </a:blipFill>
          </p:spPr>
        </p:sp>
      </p:grpSp>
      <p:sp>
        <p:nvSpPr>
          <p:cNvPr id="21" name="TextBox 21"/>
          <p:cNvSpPr txBox="1"/>
          <p:nvPr/>
        </p:nvSpPr>
        <p:spPr>
          <a:xfrm>
            <a:off x="9139238" y="4730115"/>
            <a:ext cx="9525" cy="731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endParaRPr/>
          </a:p>
        </p:txBody>
      </p:sp>
      <p:sp>
        <p:nvSpPr>
          <p:cNvPr id="22" name="TextBox 22"/>
          <p:cNvSpPr txBox="1"/>
          <p:nvPr/>
        </p:nvSpPr>
        <p:spPr>
          <a:xfrm>
            <a:off x="0" y="3502141"/>
            <a:ext cx="18288000" cy="23892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84"/>
              </a:lnSpc>
            </a:pPr>
            <a:r>
              <a:rPr lang="en-US" sz="14060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Introdução</a:t>
            </a:r>
            <a:endParaRPr lang="en-US" sz="14060" b="1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511787" y="-1439387"/>
            <a:ext cx="19311574" cy="3513588"/>
            <a:chOff x="0" y="0"/>
            <a:chExt cx="6357720" cy="115673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7720" cy="1156737"/>
            </a:xfrm>
            <a:custGeom>
              <a:avLst/>
              <a:gdLst/>
              <a:ahLst/>
              <a:cxnLst/>
              <a:rect l="l" t="t" r="r" b="b"/>
              <a:pathLst>
                <a:path w="6357720" h="1156737">
                  <a:moveTo>
                    <a:pt x="0" y="0"/>
                  </a:moveTo>
                  <a:lnTo>
                    <a:pt x="6357720" y="0"/>
                  </a:lnTo>
                  <a:lnTo>
                    <a:pt x="6357720" y="1156737"/>
                  </a:lnTo>
                  <a:lnTo>
                    <a:pt x="0" y="1156737"/>
                  </a:lnTo>
                  <a:close/>
                </a:path>
              </a:pathLst>
            </a:custGeom>
            <a:solidFill>
              <a:srgbClr val="971A2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6357720" cy="1204362"/>
            </a:xfrm>
            <a:prstGeom prst="rect">
              <a:avLst/>
            </a:prstGeom>
          </p:spPr>
          <p:txBody>
            <a:bodyPr lIns="40640" tIns="40640" rIns="40640" bIns="40640" rtlCol="0" anchor="ctr"/>
            <a:lstStyle/>
            <a:p>
              <a:pPr algn="ctr">
                <a:lnSpc>
                  <a:spcPts val="2515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572120" y="8835177"/>
            <a:ext cx="5143760" cy="846246"/>
            <a:chOff x="0" y="0"/>
            <a:chExt cx="6858346" cy="1128328"/>
          </a:xfrm>
        </p:grpSpPr>
        <p:grpSp>
          <p:nvGrpSpPr>
            <p:cNvPr id="7" name="Group 7"/>
            <p:cNvGrpSpPr/>
            <p:nvPr/>
          </p:nvGrpSpPr>
          <p:grpSpPr>
            <a:xfrm>
              <a:off x="1434187" y="935588"/>
              <a:ext cx="559235" cy="104098"/>
              <a:chOff x="0" y="0"/>
              <a:chExt cx="1231995" cy="229327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231995" cy="229327"/>
              </a:xfrm>
              <a:custGeom>
                <a:avLst/>
                <a:gdLst/>
                <a:ahLst/>
                <a:cxnLst/>
                <a:rect l="l" t="t" r="r" b="b"/>
                <a:pathLst>
                  <a:path w="1231995" h="229327">
                    <a:moveTo>
                      <a:pt x="114663" y="0"/>
                    </a:moveTo>
                    <a:lnTo>
                      <a:pt x="1117331" y="0"/>
                    </a:lnTo>
                    <a:cubicBezTo>
                      <a:pt x="1147742" y="0"/>
                      <a:pt x="1176907" y="12081"/>
                      <a:pt x="1198411" y="33584"/>
                    </a:cubicBezTo>
                    <a:cubicBezTo>
                      <a:pt x="1219914" y="55088"/>
                      <a:pt x="1231995" y="84253"/>
                      <a:pt x="1231995" y="114663"/>
                    </a:cubicBezTo>
                    <a:lnTo>
                      <a:pt x="1231995" y="114663"/>
                    </a:lnTo>
                    <a:cubicBezTo>
                      <a:pt x="1231995" y="145074"/>
                      <a:pt x="1219914" y="174239"/>
                      <a:pt x="1198411" y="195743"/>
                    </a:cubicBezTo>
                    <a:cubicBezTo>
                      <a:pt x="1176907" y="217246"/>
                      <a:pt x="1147742" y="229327"/>
                      <a:pt x="1117331" y="229327"/>
                    </a:cubicBezTo>
                    <a:lnTo>
                      <a:pt x="114663" y="229327"/>
                    </a:lnTo>
                    <a:cubicBezTo>
                      <a:pt x="84253" y="229327"/>
                      <a:pt x="55088" y="217246"/>
                      <a:pt x="33584" y="195743"/>
                    </a:cubicBezTo>
                    <a:cubicBezTo>
                      <a:pt x="12081" y="174239"/>
                      <a:pt x="0" y="145074"/>
                      <a:pt x="0" y="114663"/>
                    </a:cubicBezTo>
                    <a:lnTo>
                      <a:pt x="0" y="114663"/>
                    </a:lnTo>
                    <a:cubicBezTo>
                      <a:pt x="0" y="84253"/>
                      <a:pt x="12081" y="55088"/>
                      <a:pt x="33584" y="33584"/>
                    </a:cubicBezTo>
                    <a:cubicBezTo>
                      <a:pt x="55088" y="12081"/>
                      <a:pt x="84253" y="0"/>
                      <a:pt x="114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19050"/>
                <a:ext cx="1231995" cy="248377"/>
              </a:xfrm>
              <a:prstGeom prst="rect">
                <a:avLst/>
              </a:prstGeom>
            </p:spPr>
            <p:txBody>
              <a:bodyPr lIns="1847" tIns="1847" rIns="1847" bIns="1847" rtlCol="0" anchor="ctr"/>
              <a:lstStyle/>
              <a:p>
                <a:pPr algn="ctr">
                  <a:lnSpc>
                    <a:spcPts val="1272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0" name="Freeform 10"/>
            <p:cNvSpPr/>
            <p:nvPr/>
          </p:nvSpPr>
          <p:spPr>
            <a:xfrm>
              <a:off x="1189344" y="92736"/>
              <a:ext cx="1048920" cy="928722"/>
            </a:xfrm>
            <a:custGeom>
              <a:avLst/>
              <a:gdLst/>
              <a:ahLst/>
              <a:cxnLst/>
              <a:rect l="l" t="t" r="r" b="b"/>
              <a:pathLst>
                <a:path w="1048920" h="928722">
                  <a:moveTo>
                    <a:pt x="0" y="0"/>
                  </a:moveTo>
                  <a:lnTo>
                    <a:pt x="1048920" y="0"/>
                  </a:lnTo>
                  <a:lnTo>
                    <a:pt x="1048920" y="928722"/>
                  </a:lnTo>
                  <a:lnTo>
                    <a:pt x="0" y="928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-23086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306515" y="505224"/>
              <a:ext cx="113605" cy="137494"/>
            </a:xfrm>
            <a:custGeom>
              <a:avLst/>
              <a:gdLst/>
              <a:ahLst/>
              <a:cxnLst/>
              <a:rect l="l" t="t" r="r" b="b"/>
              <a:pathLst>
                <a:path w="113605" h="137494">
                  <a:moveTo>
                    <a:pt x="0" y="0"/>
                  </a:moveTo>
                  <a:lnTo>
                    <a:pt x="113605" y="0"/>
                  </a:lnTo>
                  <a:lnTo>
                    <a:pt x="113605" y="137494"/>
                  </a:lnTo>
                  <a:lnTo>
                    <a:pt x="0" y="137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96000"/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669541" y="719981"/>
              <a:ext cx="99196" cy="137058"/>
            </a:xfrm>
            <a:custGeom>
              <a:avLst/>
              <a:gdLst/>
              <a:ahLst/>
              <a:cxnLst/>
              <a:rect l="l" t="t" r="r" b="b"/>
              <a:pathLst>
                <a:path w="99196" h="137058">
                  <a:moveTo>
                    <a:pt x="0" y="0"/>
                  </a:moveTo>
                  <a:lnTo>
                    <a:pt x="99195" y="0"/>
                  </a:lnTo>
                  <a:lnTo>
                    <a:pt x="99195" y="137058"/>
                  </a:lnTo>
                  <a:lnTo>
                    <a:pt x="0" y="1370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1816064" y="445756"/>
              <a:ext cx="85536" cy="143157"/>
            </a:xfrm>
            <a:custGeom>
              <a:avLst/>
              <a:gdLst/>
              <a:ahLst/>
              <a:cxnLst/>
              <a:rect l="l" t="t" r="r" b="b"/>
              <a:pathLst>
                <a:path w="85536" h="143157">
                  <a:moveTo>
                    <a:pt x="0" y="0"/>
                  </a:moveTo>
                  <a:lnTo>
                    <a:pt x="85536" y="0"/>
                  </a:lnTo>
                  <a:lnTo>
                    <a:pt x="85536" y="143156"/>
                  </a:lnTo>
                  <a:lnTo>
                    <a:pt x="0" y="1431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96000"/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3276915" y="92736"/>
              <a:ext cx="784659" cy="932121"/>
            </a:xfrm>
            <a:custGeom>
              <a:avLst/>
              <a:gdLst/>
              <a:ahLst/>
              <a:cxnLst/>
              <a:rect l="l" t="t" r="r" b="b"/>
              <a:pathLst>
                <a:path w="784659" h="932121">
                  <a:moveTo>
                    <a:pt x="0" y="0"/>
                  </a:moveTo>
                  <a:lnTo>
                    <a:pt x="784659" y="0"/>
                  </a:lnTo>
                  <a:lnTo>
                    <a:pt x="784659" y="932121"/>
                  </a:lnTo>
                  <a:lnTo>
                    <a:pt x="0" y="9321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6110303" y="102699"/>
              <a:ext cx="748043" cy="927023"/>
            </a:xfrm>
            <a:custGeom>
              <a:avLst/>
              <a:gdLst/>
              <a:ahLst/>
              <a:cxnLst/>
              <a:rect l="l" t="t" r="r" b="b"/>
              <a:pathLst>
                <a:path w="748043" h="927023">
                  <a:moveTo>
                    <a:pt x="0" y="0"/>
                  </a:moveTo>
                  <a:lnTo>
                    <a:pt x="748043" y="0"/>
                  </a:lnTo>
                  <a:lnTo>
                    <a:pt x="748043" y="927023"/>
                  </a:lnTo>
                  <a:lnTo>
                    <a:pt x="0" y="9270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0" y="99378"/>
              <a:ext cx="1141620" cy="940307"/>
            </a:xfrm>
            <a:custGeom>
              <a:avLst/>
              <a:gdLst/>
              <a:ahLst/>
              <a:cxnLst/>
              <a:rect l="l" t="t" r="r" b="b"/>
              <a:pathLst>
                <a:path w="1141620" h="940307">
                  <a:moveTo>
                    <a:pt x="0" y="0"/>
                  </a:moveTo>
                  <a:lnTo>
                    <a:pt x="1141620" y="0"/>
                  </a:lnTo>
                  <a:lnTo>
                    <a:pt x="1141620" y="940307"/>
                  </a:lnTo>
                  <a:lnTo>
                    <a:pt x="0" y="9403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4061574" y="10735"/>
              <a:ext cx="1173648" cy="1117593"/>
            </a:xfrm>
            <a:custGeom>
              <a:avLst/>
              <a:gdLst/>
              <a:ahLst/>
              <a:cxnLst/>
              <a:rect l="l" t="t" r="r" b="b"/>
              <a:pathLst>
                <a:path w="1173648" h="1117593">
                  <a:moveTo>
                    <a:pt x="0" y="0"/>
                  </a:moveTo>
                  <a:lnTo>
                    <a:pt x="1173648" y="0"/>
                  </a:lnTo>
                  <a:lnTo>
                    <a:pt x="1173648" y="1117593"/>
                  </a:lnTo>
                  <a:lnTo>
                    <a:pt x="0" y="1117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-29605" r="-23267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8" name="Freeform 18"/>
            <p:cNvSpPr/>
            <p:nvPr/>
          </p:nvSpPr>
          <p:spPr>
            <a:xfrm>
              <a:off x="2238264" y="72756"/>
              <a:ext cx="993891" cy="986910"/>
            </a:xfrm>
            <a:custGeom>
              <a:avLst/>
              <a:gdLst/>
              <a:ahLst/>
              <a:cxnLst/>
              <a:rect l="l" t="t" r="r" b="b"/>
              <a:pathLst>
                <a:path w="993891" h="986910">
                  <a:moveTo>
                    <a:pt x="0" y="0"/>
                  </a:moveTo>
                  <a:lnTo>
                    <a:pt x="993891" y="0"/>
                  </a:lnTo>
                  <a:lnTo>
                    <a:pt x="993891" y="986909"/>
                  </a:lnTo>
                  <a:lnTo>
                    <a:pt x="0" y="9869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-8275" t="-4386" r="-10453" b="-10068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9" name="Freeform 19"/>
            <p:cNvSpPr/>
            <p:nvPr/>
          </p:nvSpPr>
          <p:spPr>
            <a:xfrm>
              <a:off x="5279982" y="0"/>
              <a:ext cx="785561" cy="1117593"/>
            </a:xfrm>
            <a:custGeom>
              <a:avLst/>
              <a:gdLst/>
              <a:ahLst/>
              <a:cxnLst/>
              <a:rect l="l" t="t" r="r" b="b"/>
              <a:pathLst>
                <a:path w="785561" h="1117593">
                  <a:moveTo>
                    <a:pt x="0" y="0"/>
                  </a:moveTo>
                  <a:lnTo>
                    <a:pt x="785561" y="0"/>
                  </a:lnTo>
                  <a:lnTo>
                    <a:pt x="785561" y="1117593"/>
                  </a:lnTo>
                  <a:lnTo>
                    <a:pt x="0" y="1117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r="-5382"/>
              </a:stretch>
            </a:blipFill>
          </p:spPr>
        </p:sp>
      </p:grpSp>
      <p:sp>
        <p:nvSpPr>
          <p:cNvPr id="20" name="Freeform 20"/>
          <p:cNvSpPr/>
          <p:nvPr/>
        </p:nvSpPr>
        <p:spPr>
          <a:xfrm>
            <a:off x="-714564" y="6450651"/>
            <a:ext cx="3486527" cy="3606739"/>
          </a:xfrm>
          <a:custGeom>
            <a:avLst/>
            <a:gdLst/>
            <a:ahLst/>
            <a:cxnLst/>
            <a:rect l="l" t="t" r="r" b="b"/>
            <a:pathLst>
              <a:path w="3486527" h="3606739">
                <a:moveTo>
                  <a:pt x="0" y="0"/>
                </a:moveTo>
                <a:lnTo>
                  <a:pt x="3486528" y="0"/>
                </a:lnTo>
                <a:lnTo>
                  <a:pt x="3486528" y="3606739"/>
                </a:lnTo>
                <a:lnTo>
                  <a:pt x="0" y="360673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20896"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1028700" y="292568"/>
            <a:ext cx="17259300" cy="1319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726"/>
              </a:lnSpc>
            </a:pPr>
            <a:r>
              <a:rPr lang="en-US" sz="7661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Introdução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28700" y="2299193"/>
            <a:ext cx="16230600" cy="1305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59"/>
              </a:lnSpc>
            </a:pPr>
            <a:r>
              <a:rPr lang="en-US" sz="3899" dirty="0" err="1">
                <a:solidFill>
                  <a:srgbClr val="FFFFFF"/>
                </a:solidFill>
                <a:latin typeface="Arial Nova Condensed"/>
                <a:ea typeface="Arial Nova Condensed"/>
                <a:cs typeface="Arial Nova Condensed"/>
                <a:sym typeface="Arial Nova Condensed"/>
              </a:rPr>
              <a:t>Texto</a:t>
            </a:r>
            <a:endParaRPr lang="en-US" sz="3899" dirty="0">
              <a:solidFill>
                <a:srgbClr val="FFFFFF"/>
              </a:solidFill>
              <a:latin typeface="Arial Nova Condensed"/>
              <a:ea typeface="Arial Nova Condensed"/>
              <a:cs typeface="Arial Nova Condensed"/>
              <a:sym typeface="Arial Nova Condensed"/>
            </a:endParaRPr>
          </a:p>
          <a:p>
            <a:pPr algn="just"/>
            <a:r>
              <a:rPr lang="en-US" sz="3899" dirty="0" err="1">
                <a:solidFill>
                  <a:srgbClr val="FFFFFF"/>
                </a:solidFill>
                <a:latin typeface="Arial Nova Condensed"/>
                <a:ea typeface="Arial Nova Condensed"/>
                <a:cs typeface="Arial Nova Condensed"/>
                <a:sym typeface="Arial Nova Condensed"/>
              </a:rPr>
              <a:t>Texto</a:t>
            </a:r>
            <a:endParaRPr lang="en-US" sz="3899" dirty="0">
              <a:solidFill>
                <a:srgbClr val="FFFFFF"/>
              </a:solidFill>
              <a:latin typeface="Arial Nova Condensed"/>
              <a:ea typeface="Arial Nova Condensed"/>
              <a:cs typeface="Arial Nova Condensed"/>
              <a:sym typeface="Arial Nova Condense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714564" y="6450651"/>
            <a:ext cx="3486527" cy="3606739"/>
          </a:xfrm>
          <a:custGeom>
            <a:avLst/>
            <a:gdLst/>
            <a:ahLst/>
            <a:cxnLst/>
            <a:rect l="l" t="t" r="r" b="b"/>
            <a:pathLst>
              <a:path w="3486527" h="3606739">
                <a:moveTo>
                  <a:pt x="0" y="0"/>
                </a:moveTo>
                <a:lnTo>
                  <a:pt x="3486528" y="0"/>
                </a:lnTo>
                <a:lnTo>
                  <a:pt x="3486528" y="3606739"/>
                </a:lnTo>
                <a:lnTo>
                  <a:pt x="0" y="36067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0896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511787" y="3109598"/>
            <a:ext cx="19311574" cy="3513588"/>
            <a:chOff x="0" y="0"/>
            <a:chExt cx="6357720" cy="115673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7720" cy="1156737"/>
            </a:xfrm>
            <a:custGeom>
              <a:avLst/>
              <a:gdLst/>
              <a:ahLst/>
              <a:cxnLst/>
              <a:rect l="l" t="t" r="r" b="b"/>
              <a:pathLst>
                <a:path w="6357720" h="1156737">
                  <a:moveTo>
                    <a:pt x="0" y="0"/>
                  </a:moveTo>
                  <a:lnTo>
                    <a:pt x="6357720" y="0"/>
                  </a:lnTo>
                  <a:lnTo>
                    <a:pt x="6357720" y="1156737"/>
                  </a:lnTo>
                  <a:lnTo>
                    <a:pt x="0" y="1156737"/>
                  </a:lnTo>
                  <a:close/>
                </a:path>
              </a:pathLst>
            </a:custGeom>
            <a:solidFill>
              <a:srgbClr val="971A23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6357720" cy="1204362"/>
            </a:xfrm>
            <a:prstGeom prst="rect">
              <a:avLst/>
            </a:prstGeom>
          </p:spPr>
          <p:txBody>
            <a:bodyPr lIns="40640" tIns="40640" rIns="40640" bIns="40640" rtlCol="0" anchor="ctr"/>
            <a:lstStyle/>
            <a:p>
              <a:pPr algn="ctr">
                <a:lnSpc>
                  <a:spcPts val="2515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5438741" y="8039129"/>
            <a:ext cx="7410518" cy="1219171"/>
            <a:chOff x="0" y="0"/>
            <a:chExt cx="9880691" cy="1625561"/>
          </a:xfrm>
        </p:grpSpPr>
        <p:grpSp>
          <p:nvGrpSpPr>
            <p:cNvPr id="8" name="Group 8"/>
            <p:cNvGrpSpPr/>
            <p:nvPr/>
          </p:nvGrpSpPr>
          <p:grpSpPr>
            <a:xfrm>
              <a:off x="2066206" y="1347884"/>
              <a:ext cx="805679" cy="149971"/>
              <a:chOff x="0" y="0"/>
              <a:chExt cx="1231995" cy="229327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231995" cy="229327"/>
              </a:xfrm>
              <a:custGeom>
                <a:avLst/>
                <a:gdLst/>
                <a:ahLst/>
                <a:cxnLst/>
                <a:rect l="l" t="t" r="r" b="b"/>
                <a:pathLst>
                  <a:path w="1231995" h="229327">
                    <a:moveTo>
                      <a:pt x="114663" y="0"/>
                    </a:moveTo>
                    <a:lnTo>
                      <a:pt x="1117331" y="0"/>
                    </a:lnTo>
                    <a:cubicBezTo>
                      <a:pt x="1147742" y="0"/>
                      <a:pt x="1176907" y="12081"/>
                      <a:pt x="1198411" y="33584"/>
                    </a:cubicBezTo>
                    <a:cubicBezTo>
                      <a:pt x="1219914" y="55088"/>
                      <a:pt x="1231995" y="84253"/>
                      <a:pt x="1231995" y="114663"/>
                    </a:cubicBezTo>
                    <a:lnTo>
                      <a:pt x="1231995" y="114663"/>
                    </a:lnTo>
                    <a:cubicBezTo>
                      <a:pt x="1231995" y="145074"/>
                      <a:pt x="1219914" y="174239"/>
                      <a:pt x="1198411" y="195743"/>
                    </a:cubicBezTo>
                    <a:cubicBezTo>
                      <a:pt x="1176907" y="217246"/>
                      <a:pt x="1147742" y="229327"/>
                      <a:pt x="1117331" y="229327"/>
                    </a:cubicBezTo>
                    <a:lnTo>
                      <a:pt x="114663" y="229327"/>
                    </a:lnTo>
                    <a:cubicBezTo>
                      <a:pt x="84253" y="229327"/>
                      <a:pt x="55088" y="217246"/>
                      <a:pt x="33584" y="195743"/>
                    </a:cubicBezTo>
                    <a:cubicBezTo>
                      <a:pt x="12081" y="174239"/>
                      <a:pt x="0" y="145074"/>
                      <a:pt x="0" y="114663"/>
                    </a:cubicBezTo>
                    <a:lnTo>
                      <a:pt x="0" y="114663"/>
                    </a:lnTo>
                    <a:cubicBezTo>
                      <a:pt x="0" y="84253"/>
                      <a:pt x="12081" y="55088"/>
                      <a:pt x="33584" y="33584"/>
                    </a:cubicBezTo>
                    <a:cubicBezTo>
                      <a:pt x="55088" y="12081"/>
                      <a:pt x="84253" y="0"/>
                      <a:pt x="114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19050"/>
                <a:ext cx="1231995" cy="248377"/>
              </a:xfrm>
              <a:prstGeom prst="rect">
                <a:avLst/>
              </a:prstGeom>
            </p:spPr>
            <p:txBody>
              <a:bodyPr lIns="1847" tIns="1847" rIns="1847" bIns="1847" rtlCol="0" anchor="ctr"/>
              <a:lstStyle/>
              <a:p>
                <a:pPr algn="ctr">
                  <a:lnSpc>
                    <a:spcPts val="1272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>
              <a:off x="1713466" y="133603"/>
              <a:ext cx="1511160" cy="1337993"/>
            </a:xfrm>
            <a:custGeom>
              <a:avLst/>
              <a:gdLst/>
              <a:ahLst/>
              <a:cxnLst/>
              <a:rect l="l" t="t" r="r" b="b"/>
              <a:pathLst>
                <a:path w="1511160" h="1337993">
                  <a:moveTo>
                    <a:pt x="0" y="0"/>
                  </a:moveTo>
                  <a:lnTo>
                    <a:pt x="1511160" y="0"/>
                  </a:lnTo>
                  <a:lnTo>
                    <a:pt x="1511160" y="1337993"/>
                  </a:lnTo>
                  <a:lnTo>
                    <a:pt x="0" y="1337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23086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882272" y="727867"/>
              <a:ext cx="163668" cy="198085"/>
            </a:xfrm>
            <a:custGeom>
              <a:avLst/>
              <a:gdLst/>
              <a:ahLst/>
              <a:cxnLst/>
              <a:rect l="l" t="t" r="r" b="b"/>
              <a:pathLst>
                <a:path w="163668" h="198085">
                  <a:moveTo>
                    <a:pt x="0" y="0"/>
                  </a:moveTo>
                  <a:lnTo>
                    <a:pt x="163668" y="0"/>
                  </a:lnTo>
                  <a:lnTo>
                    <a:pt x="163668" y="198085"/>
                  </a:lnTo>
                  <a:lnTo>
                    <a:pt x="0" y="198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96000"/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2405276" y="1037263"/>
              <a:ext cx="142910" cy="197457"/>
            </a:xfrm>
            <a:custGeom>
              <a:avLst/>
              <a:gdLst/>
              <a:ahLst/>
              <a:cxnLst/>
              <a:rect l="l" t="t" r="r" b="b"/>
              <a:pathLst>
                <a:path w="142910" h="197457">
                  <a:moveTo>
                    <a:pt x="0" y="0"/>
                  </a:moveTo>
                  <a:lnTo>
                    <a:pt x="142910" y="0"/>
                  </a:lnTo>
                  <a:lnTo>
                    <a:pt x="142910" y="197457"/>
                  </a:lnTo>
                  <a:lnTo>
                    <a:pt x="0" y="197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2616369" y="642192"/>
              <a:ext cx="123230" cy="206243"/>
            </a:xfrm>
            <a:custGeom>
              <a:avLst/>
              <a:gdLst/>
              <a:ahLst/>
              <a:cxnLst/>
              <a:rect l="l" t="t" r="r" b="b"/>
              <a:pathLst>
                <a:path w="123230" h="206243">
                  <a:moveTo>
                    <a:pt x="0" y="0"/>
                  </a:moveTo>
                  <a:lnTo>
                    <a:pt x="123231" y="0"/>
                  </a:lnTo>
                  <a:lnTo>
                    <a:pt x="123231" y="206243"/>
                  </a:lnTo>
                  <a:lnTo>
                    <a:pt x="0" y="2062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96000"/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4720991" y="133603"/>
              <a:ext cx="1130444" cy="1342889"/>
            </a:xfrm>
            <a:custGeom>
              <a:avLst/>
              <a:gdLst/>
              <a:ahLst/>
              <a:cxnLst/>
              <a:rect l="l" t="t" r="r" b="b"/>
              <a:pathLst>
                <a:path w="1130444" h="1342889">
                  <a:moveTo>
                    <a:pt x="0" y="0"/>
                  </a:moveTo>
                  <a:lnTo>
                    <a:pt x="1130443" y="0"/>
                  </a:lnTo>
                  <a:lnTo>
                    <a:pt x="1130443" y="1342889"/>
                  </a:lnTo>
                  <a:lnTo>
                    <a:pt x="0" y="13428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8802999" y="147957"/>
              <a:ext cx="1077692" cy="1335545"/>
            </a:xfrm>
            <a:custGeom>
              <a:avLst/>
              <a:gdLst/>
              <a:ahLst/>
              <a:cxnLst/>
              <a:rect l="l" t="t" r="r" b="b"/>
              <a:pathLst>
                <a:path w="1077692" h="1335545">
                  <a:moveTo>
                    <a:pt x="0" y="0"/>
                  </a:moveTo>
                  <a:lnTo>
                    <a:pt x="1077692" y="0"/>
                  </a:lnTo>
                  <a:lnTo>
                    <a:pt x="1077692" y="1335545"/>
                  </a:lnTo>
                  <a:lnTo>
                    <a:pt x="0" y="1335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0" y="143172"/>
              <a:ext cx="1644710" cy="1354683"/>
            </a:xfrm>
            <a:custGeom>
              <a:avLst/>
              <a:gdLst/>
              <a:ahLst/>
              <a:cxnLst/>
              <a:rect l="l" t="t" r="r" b="b"/>
              <a:pathLst>
                <a:path w="1644710" h="1354683">
                  <a:moveTo>
                    <a:pt x="0" y="0"/>
                  </a:moveTo>
                  <a:lnTo>
                    <a:pt x="1644710" y="0"/>
                  </a:lnTo>
                  <a:lnTo>
                    <a:pt x="1644710" y="1354683"/>
                  </a:lnTo>
                  <a:lnTo>
                    <a:pt x="0" y="13546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5851434" y="15466"/>
              <a:ext cx="1690852" cy="1610095"/>
            </a:xfrm>
            <a:custGeom>
              <a:avLst/>
              <a:gdLst/>
              <a:ahLst/>
              <a:cxnLst/>
              <a:rect l="l" t="t" r="r" b="b"/>
              <a:pathLst>
                <a:path w="1690852" h="1610095">
                  <a:moveTo>
                    <a:pt x="0" y="0"/>
                  </a:moveTo>
                  <a:lnTo>
                    <a:pt x="1690852" y="0"/>
                  </a:lnTo>
                  <a:lnTo>
                    <a:pt x="1690852" y="1610095"/>
                  </a:lnTo>
                  <a:lnTo>
                    <a:pt x="0" y="16100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-29605" r="-23267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9" name="Freeform 19"/>
            <p:cNvSpPr/>
            <p:nvPr/>
          </p:nvSpPr>
          <p:spPr>
            <a:xfrm>
              <a:off x="3224626" y="104818"/>
              <a:ext cx="1431880" cy="1421822"/>
            </a:xfrm>
            <a:custGeom>
              <a:avLst/>
              <a:gdLst/>
              <a:ahLst/>
              <a:cxnLst/>
              <a:rect l="l" t="t" r="r" b="b"/>
              <a:pathLst>
                <a:path w="1431880" h="1421822">
                  <a:moveTo>
                    <a:pt x="0" y="0"/>
                  </a:moveTo>
                  <a:lnTo>
                    <a:pt x="1431880" y="0"/>
                  </a:lnTo>
                  <a:lnTo>
                    <a:pt x="1431880" y="1421822"/>
                  </a:lnTo>
                  <a:lnTo>
                    <a:pt x="0" y="14218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l="-8275" t="-4386" r="-10453" b="-10068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20" name="Freeform 20"/>
            <p:cNvSpPr/>
            <p:nvPr/>
          </p:nvSpPr>
          <p:spPr>
            <a:xfrm>
              <a:off x="7606771" y="0"/>
              <a:ext cx="1131743" cy="1610095"/>
            </a:xfrm>
            <a:custGeom>
              <a:avLst/>
              <a:gdLst/>
              <a:ahLst/>
              <a:cxnLst/>
              <a:rect l="l" t="t" r="r" b="b"/>
              <a:pathLst>
                <a:path w="1131743" h="1610095">
                  <a:moveTo>
                    <a:pt x="0" y="0"/>
                  </a:moveTo>
                  <a:lnTo>
                    <a:pt x="1131743" y="0"/>
                  </a:lnTo>
                  <a:lnTo>
                    <a:pt x="1131743" y="1610095"/>
                  </a:lnTo>
                  <a:lnTo>
                    <a:pt x="0" y="16100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r="-5382"/>
              </a:stretch>
            </a:blipFill>
          </p:spPr>
        </p:sp>
      </p:grpSp>
      <p:sp>
        <p:nvSpPr>
          <p:cNvPr id="21" name="TextBox 21"/>
          <p:cNvSpPr txBox="1"/>
          <p:nvPr/>
        </p:nvSpPr>
        <p:spPr>
          <a:xfrm>
            <a:off x="9139238" y="4730115"/>
            <a:ext cx="9525" cy="731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endParaRPr/>
          </a:p>
        </p:txBody>
      </p:sp>
      <p:sp>
        <p:nvSpPr>
          <p:cNvPr id="22" name="TextBox 22"/>
          <p:cNvSpPr txBox="1"/>
          <p:nvPr/>
        </p:nvSpPr>
        <p:spPr>
          <a:xfrm>
            <a:off x="0" y="3502141"/>
            <a:ext cx="18288000" cy="23892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84"/>
              </a:lnSpc>
            </a:pPr>
            <a:r>
              <a:rPr lang="en-US" sz="1406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Metodologia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511787" y="-1439387"/>
            <a:ext cx="19311574" cy="3513588"/>
            <a:chOff x="0" y="0"/>
            <a:chExt cx="6357720" cy="115673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7720" cy="1156737"/>
            </a:xfrm>
            <a:custGeom>
              <a:avLst/>
              <a:gdLst/>
              <a:ahLst/>
              <a:cxnLst/>
              <a:rect l="l" t="t" r="r" b="b"/>
              <a:pathLst>
                <a:path w="6357720" h="1156737">
                  <a:moveTo>
                    <a:pt x="0" y="0"/>
                  </a:moveTo>
                  <a:lnTo>
                    <a:pt x="6357720" y="0"/>
                  </a:lnTo>
                  <a:lnTo>
                    <a:pt x="6357720" y="1156737"/>
                  </a:lnTo>
                  <a:lnTo>
                    <a:pt x="0" y="1156737"/>
                  </a:lnTo>
                  <a:close/>
                </a:path>
              </a:pathLst>
            </a:custGeom>
            <a:solidFill>
              <a:srgbClr val="971A2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6357720" cy="1204362"/>
            </a:xfrm>
            <a:prstGeom prst="rect">
              <a:avLst/>
            </a:prstGeom>
          </p:spPr>
          <p:txBody>
            <a:bodyPr lIns="40640" tIns="40640" rIns="40640" bIns="40640" rtlCol="0" anchor="ctr"/>
            <a:lstStyle/>
            <a:p>
              <a:pPr algn="ctr">
                <a:lnSpc>
                  <a:spcPts val="2515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572120" y="8835177"/>
            <a:ext cx="5143760" cy="846246"/>
            <a:chOff x="0" y="0"/>
            <a:chExt cx="6858346" cy="1128328"/>
          </a:xfrm>
        </p:grpSpPr>
        <p:grpSp>
          <p:nvGrpSpPr>
            <p:cNvPr id="7" name="Group 7"/>
            <p:cNvGrpSpPr/>
            <p:nvPr/>
          </p:nvGrpSpPr>
          <p:grpSpPr>
            <a:xfrm>
              <a:off x="1434187" y="935588"/>
              <a:ext cx="559235" cy="104098"/>
              <a:chOff x="0" y="0"/>
              <a:chExt cx="1231995" cy="229327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231995" cy="229327"/>
              </a:xfrm>
              <a:custGeom>
                <a:avLst/>
                <a:gdLst/>
                <a:ahLst/>
                <a:cxnLst/>
                <a:rect l="l" t="t" r="r" b="b"/>
                <a:pathLst>
                  <a:path w="1231995" h="229327">
                    <a:moveTo>
                      <a:pt x="114663" y="0"/>
                    </a:moveTo>
                    <a:lnTo>
                      <a:pt x="1117331" y="0"/>
                    </a:lnTo>
                    <a:cubicBezTo>
                      <a:pt x="1147742" y="0"/>
                      <a:pt x="1176907" y="12081"/>
                      <a:pt x="1198411" y="33584"/>
                    </a:cubicBezTo>
                    <a:cubicBezTo>
                      <a:pt x="1219914" y="55088"/>
                      <a:pt x="1231995" y="84253"/>
                      <a:pt x="1231995" y="114663"/>
                    </a:cubicBezTo>
                    <a:lnTo>
                      <a:pt x="1231995" y="114663"/>
                    </a:lnTo>
                    <a:cubicBezTo>
                      <a:pt x="1231995" y="145074"/>
                      <a:pt x="1219914" y="174239"/>
                      <a:pt x="1198411" y="195743"/>
                    </a:cubicBezTo>
                    <a:cubicBezTo>
                      <a:pt x="1176907" y="217246"/>
                      <a:pt x="1147742" y="229327"/>
                      <a:pt x="1117331" y="229327"/>
                    </a:cubicBezTo>
                    <a:lnTo>
                      <a:pt x="114663" y="229327"/>
                    </a:lnTo>
                    <a:cubicBezTo>
                      <a:pt x="84253" y="229327"/>
                      <a:pt x="55088" y="217246"/>
                      <a:pt x="33584" y="195743"/>
                    </a:cubicBezTo>
                    <a:cubicBezTo>
                      <a:pt x="12081" y="174239"/>
                      <a:pt x="0" y="145074"/>
                      <a:pt x="0" y="114663"/>
                    </a:cubicBezTo>
                    <a:lnTo>
                      <a:pt x="0" y="114663"/>
                    </a:lnTo>
                    <a:cubicBezTo>
                      <a:pt x="0" y="84253"/>
                      <a:pt x="12081" y="55088"/>
                      <a:pt x="33584" y="33584"/>
                    </a:cubicBezTo>
                    <a:cubicBezTo>
                      <a:pt x="55088" y="12081"/>
                      <a:pt x="84253" y="0"/>
                      <a:pt x="114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19050"/>
                <a:ext cx="1231995" cy="248377"/>
              </a:xfrm>
              <a:prstGeom prst="rect">
                <a:avLst/>
              </a:prstGeom>
            </p:spPr>
            <p:txBody>
              <a:bodyPr lIns="1847" tIns="1847" rIns="1847" bIns="1847" rtlCol="0" anchor="ctr"/>
              <a:lstStyle/>
              <a:p>
                <a:pPr algn="ctr">
                  <a:lnSpc>
                    <a:spcPts val="1272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0" name="Freeform 10"/>
            <p:cNvSpPr/>
            <p:nvPr/>
          </p:nvSpPr>
          <p:spPr>
            <a:xfrm>
              <a:off x="1189344" y="92736"/>
              <a:ext cx="1048920" cy="928722"/>
            </a:xfrm>
            <a:custGeom>
              <a:avLst/>
              <a:gdLst/>
              <a:ahLst/>
              <a:cxnLst/>
              <a:rect l="l" t="t" r="r" b="b"/>
              <a:pathLst>
                <a:path w="1048920" h="928722">
                  <a:moveTo>
                    <a:pt x="0" y="0"/>
                  </a:moveTo>
                  <a:lnTo>
                    <a:pt x="1048920" y="0"/>
                  </a:lnTo>
                  <a:lnTo>
                    <a:pt x="1048920" y="928722"/>
                  </a:lnTo>
                  <a:lnTo>
                    <a:pt x="0" y="928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-23086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306515" y="505224"/>
              <a:ext cx="113605" cy="137494"/>
            </a:xfrm>
            <a:custGeom>
              <a:avLst/>
              <a:gdLst/>
              <a:ahLst/>
              <a:cxnLst/>
              <a:rect l="l" t="t" r="r" b="b"/>
              <a:pathLst>
                <a:path w="113605" h="137494">
                  <a:moveTo>
                    <a:pt x="0" y="0"/>
                  </a:moveTo>
                  <a:lnTo>
                    <a:pt x="113605" y="0"/>
                  </a:lnTo>
                  <a:lnTo>
                    <a:pt x="113605" y="137494"/>
                  </a:lnTo>
                  <a:lnTo>
                    <a:pt x="0" y="137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96000"/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669541" y="719981"/>
              <a:ext cx="99196" cy="137058"/>
            </a:xfrm>
            <a:custGeom>
              <a:avLst/>
              <a:gdLst/>
              <a:ahLst/>
              <a:cxnLst/>
              <a:rect l="l" t="t" r="r" b="b"/>
              <a:pathLst>
                <a:path w="99196" h="137058">
                  <a:moveTo>
                    <a:pt x="0" y="0"/>
                  </a:moveTo>
                  <a:lnTo>
                    <a:pt x="99195" y="0"/>
                  </a:lnTo>
                  <a:lnTo>
                    <a:pt x="99195" y="137058"/>
                  </a:lnTo>
                  <a:lnTo>
                    <a:pt x="0" y="1370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1816064" y="445756"/>
              <a:ext cx="85536" cy="143157"/>
            </a:xfrm>
            <a:custGeom>
              <a:avLst/>
              <a:gdLst/>
              <a:ahLst/>
              <a:cxnLst/>
              <a:rect l="l" t="t" r="r" b="b"/>
              <a:pathLst>
                <a:path w="85536" h="143157">
                  <a:moveTo>
                    <a:pt x="0" y="0"/>
                  </a:moveTo>
                  <a:lnTo>
                    <a:pt x="85536" y="0"/>
                  </a:lnTo>
                  <a:lnTo>
                    <a:pt x="85536" y="143156"/>
                  </a:lnTo>
                  <a:lnTo>
                    <a:pt x="0" y="1431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96000"/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3276915" y="92736"/>
              <a:ext cx="784659" cy="932121"/>
            </a:xfrm>
            <a:custGeom>
              <a:avLst/>
              <a:gdLst/>
              <a:ahLst/>
              <a:cxnLst/>
              <a:rect l="l" t="t" r="r" b="b"/>
              <a:pathLst>
                <a:path w="784659" h="932121">
                  <a:moveTo>
                    <a:pt x="0" y="0"/>
                  </a:moveTo>
                  <a:lnTo>
                    <a:pt x="784659" y="0"/>
                  </a:lnTo>
                  <a:lnTo>
                    <a:pt x="784659" y="932121"/>
                  </a:lnTo>
                  <a:lnTo>
                    <a:pt x="0" y="9321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6110303" y="102699"/>
              <a:ext cx="748043" cy="927023"/>
            </a:xfrm>
            <a:custGeom>
              <a:avLst/>
              <a:gdLst/>
              <a:ahLst/>
              <a:cxnLst/>
              <a:rect l="l" t="t" r="r" b="b"/>
              <a:pathLst>
                <a:path w="748043" h="927023">
                  <a:moveTo>
                    <a:pt x="0" y="0"/>
                  </a:moveTo>
                  <a:lnTo>
                    <a:pt x="748043" y="0"/>
                  </a:lnTo>
                  <a:lnTo>
                    <a:pt x="748043" y="927023"/>
                  </a:lnTo>
                  <a:lnTo>
                    <a:pt x="0" y="9270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0" y="99378"/>
              <a:ext cx="1141620" cy="940307"/>
            </a:xfrm>
            <a:custGeom>
              <a:avLst/>
              <a:gdLst/>
              <a:ahLst/>
              <a:cxnLst/>
              <a:rect l="l" t="t" r="r" b="b"/>
              <a:pathLst>
                <a:path w="1141620" h="940307">
                  <a:moveTo>
                    <a:pt x="0" y="0"/>
                  </a:moveTo>
                  <a:lnTo>
                    <a:pt x="1141620" y="0"/>
                  </a:lnTo>
                  <a:lnTo>
                    <a:pt x="1141620" y="940307"/>
                  </a:lnTo>
                  <a:lnTo>
                    <a:pt x="0" y="9403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4061574" y="10735"/>
              <a:ext cx="1173648" cy="1117593"/>
            </a:xfrm>
            <a:custGeom>
              <a:avLst/>
              <a:gdLst/>
              <a:ahLst/>
              <a:cxnLst/>
              <a:rect l="l" t="t" r="r" b="b"/>
              <a:pathLst>
                <a:path w="1173648" h="1117593">
                  <a:moveTo>
                    <a:pt x="0" y="0"/>
                  </a:moveTo>
                  <a:lnTo>
                    <a:pt x="1173648" y="0"/>
                  </a:lnTo>
                  <a:lnTo>
                    <a:pt x="1173648" y="1117593"/>
                  </a:lnTo>
                  <a:lnTo>
                    <a:pt x="0" y="1117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-29605" r="-23267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8" name="Freeform 18"/>
            <p:cNvSpPr/>
            <p:nvPr/>
          </p:nvSpPr>
          <p:spPr>
            <a:xfrm>
              <a:off x="2238264" y="72756"/>
              <a:ext cx="993891" cy="986910"/>
            </a:xfrm>
            <a:custGeom>
              <a:avLst/>
              <a:gdLst/>
              <a:ahLst/>
              <a:cxnLst/>
              <a:rect l="l" t="t" r="r" b="b"/>
              <a:pathLst>
                <a:path w="993891" h="986910">
                  <a:moveTo>
                    <a:pt x="0" y="0"/>
                  </a:moveTo>
                  <a:lnTo>
                    <a:pt x="993891" y="0"/>
                  </a:lnTo>
                  <a:lnTo>
                    <a:pt x="993891" y="986909"/>
                  </a:lnTo>
                  <a:lnTo>
                    <a:pt x="0" y="9869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-8275" t="-4386" r="-10453" b="-10068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9" name="Freeform 19"/>
            <p:cNvSpPr/>
            <p:nvPr/>
          </p:nvSpPr>
          <p:spPr>
            <a:xfrm>
              <a:off x="5279982" y="0"/>
              <a:ext cx="785561" cy="1117593"/>
            </a:xfrm>
            <a:custGeom>
              <a:avLst/>
              <a:gdLst/>
              <a:ahLst/>
              <a:cxnLst/>
              <a:rect l="l" t="t" r="r" b="b"/>
              <a:pathLst>
                <a:path w="785561" h="1117593">
                  <a:moveTo>
                    <a:pt x="0" y="0"/>
                  </a:moveTo>
                  <a:lnTo>
                    <a:pt x="785561" y="0"/>
                  </a:lnTo>
                  <a:lnTo>
                    <a:pt x="785561" y="1117593"/>
                  </a:lnTo>
                  <a:lnTo>
                    <a:pt x="0" y="1117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r="-5382"/>
              </a:stretch>
            </a:blipFill>
          </p:spPr>
        </p:sp>
      </p:grpSp>
      <p:sp>
        <p:nvSpPr>
          <p:cNvPr id="20" name="Freeform 20"/>
          <p:cNvSpPr/>
          <p:nvPr/>
        </p:nvSpPr>
        <p:spPr>
          <a:xfrm>
            <a:off x="-714564" y="6450651"/>
            <a:ext cx="3486527" cy="3606739"/>
          </a:xfrm>
          <a:custGeom>
            <a:avLst/>
            <a:gdLst/>
            <a:ahLst/>
            <a:cxnLst/>
            <a:rect l="l" t="t" r="r" b="b"/>
            <a:pathLst>
              <a:path w="3486527" h="3606739">
                <a:moveTo>
                  <a:pt x="0" y="0"/>
                </a:moveTo>
                <a:lnTo>
                  <a:pt x="3486528" y="0"/>
                </a:lnTo>
                <a:lnTo>
                  <a:pt x="3486528" y="3606739"/>
                </a:lnTo>
                <a:lnTo>
                  <a:pt x="0" y="360673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20896"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1028700" y="292568"/>
            <a:ext cx="17259300" cy="1319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726"/>
              </a:lnSpc>
            </a:pPr>
            <a:r>
              <a:rPr lang="en-US" sz="7661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Metodologia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28700" y="2299193"/>
            <a:ext cx="16230600" cy="1305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59"/>
              </a:lnSpc>
            </a:pPr>
            <a:r>
              <a:rPr lang="en-US" sz="3899" dirty="0" err="1">
                <a:solidFill>
                  <a:srgbClr val="FFFFFF"/>
                </a:solidFill>
                <a:latin typeface="Arial Nova Condensed"/>
                <a:ea typeface="Arial Nova Condensed"/>
                <a:cs typeface="Arial Nova Condensed"/>
                <a:sym typeface="Arial Nova Condensed"/>
              </a:rPr>
              <a:t>Texto</a:t>
            </a:r>
            <a:endParaRPr lang="en-US" sz="3899" dirty="0">
              <a:solidFill>
                <a:srgbClr val="FFFFFF"/>
              </a:solidFill>
              <a:latin typeface="Arial Nova Condensed"/>
              <a:ea typeface="Arial Nova Condensed"/>
              <a:cs typeface="Arial Nova Condensed"/>
              <a:sym typeface="Arial Nova Condensed"/>
            </a:endParaRPr>
          </a:p>
          <a:p>
            <a:pPr algn="just"/>
            <a:r>
              <a:rPr lang="en-US" sz="3899" dirty="0" err="1">
                <a:solidFill>
                  <a:srgbClr val="FFFFFF"/>
                </a:solidFill>
                <a:latin typeface="Arial Nova Condensed"/>
                <a:ea typeface="Arial Nova Condensed"/>
                <a:cs typeface="Arial Nova Condensed"/>
                <a:sym typeface="Arial Nova Condensed"/>
              </a:rPr>
              <a:t>Texto</a:t>
            </a:r>
            <a:endParaRPr lang="en-US" sz="3899" dirty="0">
              <a:solidFill>
                <a:srgbClr val="FFFFFF"/>
              </a:solidFill>
              <a:latin typeface="Arial Nova Condensed"/>
              <a:ea typeface="Arial Nova Condensed"/>
              <a:cs typeface="Arial Nova Condensed"/>
              <a:sym typeface="Arial Nova Condense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714564" y="6450651"/>
            <a:ext cx="3486527" cy="3606739"/>
          </a:xfrm>
          <a:custGeom>
            <a:avLst/>
            <a:gdLst/>
            <a:ahLst/>
            <a:cxnLst/>
            <a:rect l="l" t="t" r="r" b="b"/>
            <a:pathLst>
              <a:path w="3486527" h="3606739">
                <a:moveTo>
                  <a:pt x="0" y="0"/>
                </a:moveTo>
                <a:lnTo>
                  <a:pt x="3486528" y="0"/>
                </a:lnTo>
                <a:lnTo>
                  <a:pt x="3486528" y="3606739"/>
                </a:lnTo>
                <a:lnTo>
                  <a:pt x="0" y="36067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0896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511787" y="3109598"/>
            <a:ext cx="19311574" cy="3513588"/>
            <a:chOff x="0" y="0"/>
            <a:chExt cx="6357720" cy="115673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7720" cy="1156737"/>
            </a:xfrm>
            <a:custGeom>
              <a:avLst/>
              <a:gdLst/>
              <a:ahLst/>
              <a:cxnLst/>
              <a:rect l="l" t="t" r="r" b="b"/>
              <a:pathLst>
                <a:path w="6357720" h="1156737">
                  <a:moveTo>
                    <a:pt x="0" y="0"/>
                  </a:moveTo>
                  <a:lnTo>
                    <a:pt x="6357720" y="0"/>
                  </a:lnTo>
                  <a:lnTo>
                    <a:pt x="6357720" y="1156737"/>
                  </a:lnTo>
                  <a:lnTo>
                    <a:pt x="0" y="1156737"/>
                  </a:lnTo>
                  <a:close/>
                </a:path>
              </a:pathLst>
            </a:custGeom>
            <a:solidFill>
              <a:srgbClr val="971A23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6357720" cy="1204362"/>
            </a:xfrm>
            <a:prstGeom prst="rect">
              <a:avLst/>
            </a:prstGeom>
          </p:spPr>
          <p:txBody>
            <a:bodyPr lIns="40640" tIns="40640" rIns="40640" bIns="40640" rtlCol="0" anchor="ctr"/>
            <a:lstStyle/>
            <a:p>
              <a:pPr algn="ctr">
                <a:lnSpc>
                  <a:spcPts val="2515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5438741" y="8039129"/>
            <a:ext cx="7410518" cy="1219171"/>
            <a:chOff x="0" y="0"/>
            <a:chExt cx="9880691" cy="1625561"/>
          </a:xfrm>
        </p:grpSpPr>
        <p:grpSp>
          <p:nvGrpSpPr>
            <p:cNvPr id="8" name="Group 8"/>
            <p:cNvGrpSpPr/>
            <p:nvPr/>
          </p:nvGrpSpPr>
          <p:grpSpPr>
            <a:xfrm>
              <a:off x="2066206" y="1347884"/>
              <a:ext cx="805679" cy="149971"/>
              <a:chOff x="0" y="0"/>
              <a:chExt cx="1231995" cy="229327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231995" cy="229327"/>
              </a:xfrm>
              <a:custGeom>
                <a:avLst/>
                <a:gdLst/>
                <a:ahLst/>
                <a:cxnLst/>
                <a:rect l="l" t="t" r="r" b="b"/>
                <a:pathLst>
                  <a:path w="1231995" h="229327">
                    <a:moveTo>
                      <a:pt x="114663" y="0"/>
                    </a:moveTo>
                    <a:lnTo>
                      <a:pt x="1117331" y="0"/>
                    </a:lnTo>
                    <a:cubicBezTo>
                      <a:pt x="1147742" y="0"/>
                      <a:pt x="1176907" y="12081"/>
                      <a:pt x="1198411" y="33584"/>
                    </a:cubicBezTo>
                    <a:cubicBezTo>
                      <a:pt x="1219914" y="55088"/>
                      <a:pt x="1231995" y="84253"/>
                      <a:pt x="1231995" y="114663"/>
                    </a:cubicBezTo>
                    <a:lnTo>
                      <a:pt x="1231995" y="114663"/>
                    </a:lnTo>
                    <a:cubicBezTo>
                      <a:pt x="1231995" y="145074"/>
                      <a:pt x="1219914" y="174239"/>
                      <a:pt x="1198411" y="195743"/>
                    </a:cubicBezTo>
                    <a:cubicBezTo>
                      <a:pt x="1176907" y="217246"/>
                      <a:pt x="1147742" y="229327"/>
                      <a:pt x="1117331" y="229327"/>
                    </a:cubicBezTo>
                    <a:lnTo>
                      <a:pt x="114663" y="229327"/>
                    </a:lnTo>
                    <a:cubicBezTo>
                      <a:pt x="84253" y="229327"/>
                      <a:pt x="55088" y="217246"/>
                      <a:pt x="33584" y="195743"/>
                    </a:cubicBezTo>
                    <a:cubicBezTo>
                      <a:pt x="12081" y="174239"/>
                      <a:pt x="0" y="145074"/>
                      <a:pt x="0" y="114663"/>
                    </a:cubicBezTo>
                    <a:lnTo>
                      <a:pt x="0" y="114663"/>
                    </a:lnTo>
                    <a:cubicBezTo>
                      <a:pt x="0" y="84253"/>
                      <a:pt x="12081" y="55088"/>
                      <a:pt x="33584" y="33584"/>
                    </a:cubicBezTo>
                    <a:cubicBezTo>
                      <a:pt x="55088" y="12081"/>
                      <a:pt x="84253" y="0"/>
                      <a:pt x="114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19050"/>
                <a:ext cx="1231995" cy="248377"/>
              </a:xfrm>
              <a:prstGeom prst="rect">
                <a:avLst/>
              </a:prstGeom>
            </p:spPr>
            <p:txBody>
              <a:bodyPr lIns="1847" tIns="1847" rIns="1847" bIns="1847" rtlCol="0" anchor="ctr"/>
              <a:lstStyle/>
              <a:p>
                <a:pPr algn="ctr">
                  <a:lnSpc>
                    <a:spcPts val="1272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>
              <a:off x="1713466" y="133603"/>
              <a:ext cx="1511160" cy="1337993"/>
            </a:xfrm>
            <a:custGeom>
              <a:avLst/>
              <a:gdLst/>
              <a:ahLst/>
              <a:cxnLst/>
              <a:rect l="l" t="t" r="r" b="b"/>
              <a:pathLst>
                <a:path w="1511160" h="1337993">
                  <a:moveTo>
                    <a:pt x="0" y="0"/>
                  </a:moveTo>
                  <a:lnTo>
                    <a:pt x="1511160" y="0"/>
                  </a:lnTo>
                  <a:lnTo>
                    <a:pt x="1511160" y="1337993"/>
                  </a:lnTo>
                  <a:lnTo>
                    <a:pt x="0" y="1337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23086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882272" y="727867"/>
              <a:ext cx="163668" cy="198085"/>
            </a:xfrm>
            <a:custGeom>
              <a:avLst/>
              <a:gdLst/>
              <a:ahLst/>
              <a:cxnLst/>
              <a:rect l="l" t="t" r="r" b="b"/>
              <a:pathLst>
                <a:path w="163668" h="198085">
                  <a:moveTo>
                    <a:pt x="0" y="0"/>
                  </a:moveTo>
                  <a:lnTo>
                    <a:pt x="163668" y="0"/>
                  </a:lnTo>
                  <a:lnTo>
                    <a:pt x="163668" y="198085"/>
                  </a:lnTo>
                  <a:lnTo>
                    <a:pt x="0" y="198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96000"/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2405276" y="1037263"/>
              <a:ext cx="142910" cy="197457"/>
            </a:xfrm>
            <a:custGeom>
              <a:avLst/>
              <a:gdLst/>
              <a:ahLst/>
              <a:cxnLst/>
              <a:rect l="l" t="t" r="r" b="b"/>
              <a:pathLst>
                <a:path w="142910" h="197457">
                  <a:moveTo>
                    <a:pt x="0" y="0"/>
                  </a:moveTo>
                  <a:lnTo>
                    <a:pt x="142910" y="0"/>
                  </a:lnTo>
                  <a:lnTo>
                    <a:pt x="142910" y="197457"/>
                  </a:lnTo>
                  <a:lnTo>
                    <a:pt x="0" y="197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2616369" y="642192"/>
              <a:ext cx="123230" cy="206243"/>
            </a:xfrm>
            <a:custGeom>
              <a:avLst/>
              <a:gdLst/>
              <a:ahLst/>
              <a:cxnLst/>
              <a:rect l="l" t="t" r="r" b="b"/>
              <a:pathLst>
                <a:path w="123230" h="206243">
                  <a:moveTo>
                    <a:pt x="0" y="0"/>
                  </a:moveTo>
                  <a:lnTo>
                    <a:pt x="123231" y="0"/>
                  </a:lnTo>
                  <a:lnTo>
                    <a:pt x="123231" y="206243"/>
                  </a:lnTo>
                  <a:lnTo>
                    <a:pt x="0" y="2062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96000"/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4720991" y="133603"/>
              <a:ext cx="1130444" cy="1342889"/>
            </a:xfrm>
            <a:custGeom>
              <a:avLst/>
              <a:gdLst/>
              <a:ahLst/>
              <a:cxnLst/>
              <a:rect l="l" t="t" r="r" b="b"/>
              <a:pathLst>
                <a:path w="1130444" h="1342889">
                  <a:moveTo>
                    <a:pt x="0" y="0"/>
                  </a:moveTo>
                  <a:lnTo>
                    <a:pt x="1130443" y="0"/>
                  </a:lnTo>
                  <a:lnTo>
                    <a:pt x="1130443" y="1342889"/>
                  </a:lnTo>
                  <a:lnTo>
                    <a:pt x="0" y="13428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8802999" y="147957"/>
              <a:ext cx="1077692" cy="1335545"/>
            </a:xfrm>
            <a:custGeom>
              <a:avLst/>
              <a:gdLst/>
              <a:ahLst/>
              <a:cxnLst/>
              <a:rect l="l" t="t" r="r" b="b"/>
              <a:pathLst>
                <a:path w="1077692" h="1335545">
                  <a:moveTo>
                    <a:pt x="0" y="0"/>
                  </a:moveTo>
                  <a:lnTo>
                    <a:pt x="1077692" y="0"/>
                  </a:lnTo>
                  <a:lnTo>
                    <a:pt x="1077692" y="1335545"/>
                  </a:lnTo>
                  <a:lnTo>
                    <a:pt x="0" y="1335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0" y="143172"/>
              <a:ext cx="1644710" cy="1354683"/>
            </a:xfrm>
            <a:custGeom>
              <a:avLst/>
              <a:gdLst/>
              <a:ahLst/>
              <a:cxnLst/>
              <a:rect l="l" t="t" r="r" b="b"/>
              <a:pathLst>
                <a:path w="1644710" h="1354683">
                  <a:moveTo>
                    <a:pt x="0" y="0"/>
                  </a:moveTo>
                  <a:lnTo>
                    <a:pt x="1644710" y="0"/>
                  </a:lnTo>
                  <a:lnTo>
                    <a:pt x="1644710" y="1354683"/>
                  </a:lnTo>
                  <a:lnTo>
                    <a:pt x="0" y="13546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5851434" y="15466"/>
              <a:ext cx="1690852" cy="1610095"/>
            </a:xfrm>
            <a:custGeom>
              <a:avLst/>
              <a:gdLst/>
              <a:ahLst/>
              <a:cxnLst/>
              <a:rect l="l" t="t" r="r" b="b"/>
              <a:pathLst>
                <a:path w="1690852" h="1610095">
                  <a:moveTo>
                    <a:pt x="0" y="0"/>
                  </a:moveTo>
                  <a:lnTo>
                    <a:pt x="1690852" y="0"/>
                  </a:lnTo>
                  <a:lnTo>
                    <a:pt x="1690852" y="1610095"/>
                  </a:lnTo>
                  <a:lnTo>
                    <a:pt x="0" y="16100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-29605" r="-23267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9" name="Freeform 19"/>
            <p:cNvSpPr/>
            <p:nvPr/>
          </p:nvSpPr>
          <p:spPr>
            <a:xfrm>
              <a:off x="3224626" y="104818"/>
              <a:ext cx="1431880" cy="1421822"/>
            </a:xfrm>
            <a:custGeom>
              <a:avLst/>
              <a:gdLst/>
              <a:ahLst/>
              <a:cxnLst/>
              <a:rect l="l" t="t" r="r" b="b"/>
              <a:pathLst>
                <a:path w="1431880" h="1421822">
                  <a:moveTo>
                    <a:pt x="0" y="0"/>
                  </a:moveTo>
                  <a:lnTo>
                    <a:pt x="1431880" y="0"/>
                  </a:lnTo>
                  <a:lnTo>
                    <a:pt x="1431880" y="1421822"/>
                  </a:lnTo>
                  <a:lnTo>
                    <a:pt x="0" y="14218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l="-8275" t="-4386" r="-10453" b="-10068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20" name="Freeform 20"/>
            <p:cNvSpPr/>
            <p:nvPr/>
          </p:nvSpPr>
          <p:spPr>
            <a:xfrm>
              <a:off x="7606771" y="0"/>
              <a:ext cx="1131743" cy="1610095"/>
            </a:xfrm>
            <a:custGeom>
              <a:avLst/>
              <a:gdLst/>
              <a:ahLst/>
              <a:cxnLst/>
              <a:rect l="l" t="t" r="r" b="b"/>
              <a:pathLst>
                <a:path w="1131743" h="1610095">
                  <a:moveTo>
                    <a:pt x="0" y="0"/>
                  </a:moveTo>
                  <a:lnTo>
                    <a:pt x="1131743" y="0"/>
                  </a:lnTo>
                  <a:lnTo>
                    <a:pt x="1131743" y="1610095"/>
                  </a:lnTo>
                  <a:lnTo>
                    <a:pt x="0" y="16100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r="-5382"/>
              </a:stretch>
            </a:blipFill>
          </p:spPr>
        </p:sp>
      </p:grpSp>
      <p:sp>
        <p:nvSpPr>
          <p:cNvPr id="21" name="TextBox 21"/>
          <p:cNvSpPr txBox="1"/>
          <p:nvPr/>
        </p:nvSpPr>
        <p:spPr>
          <a:xfrm>
            <a:off x="9139238" y="4730115"/>
            <a:ext cx="9525" cy="731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endParaRPr/>
          </a:p>
        </p:txBody>
      </p:sp>
      <p:sp>
        <p:nvSpPr>
          <p:cNvPr id="22" name="TextBox 22"/>
          <p:cNvSpPr txBox="1"/>
          <p:nvPr/>
        </p:nvSpPr>
        <p:spPr>
          <a:xfrm>
            <a:off x="0" y="3540241"/>
            <a:ext cx="18288000" cy="1956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045"/>
              </a:lnSpc>
            </a:pPr>
            <a:r>
              <a:rPr lang="en-US" sz="1146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Resultados e discussões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511787" y="-1439387"/>
            <a:ext cx="19311574" cy="3513588"/>
            <a:chOff x="0" y="0"/>
            <a:chExt cx="6357720" cy="115673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7720" cy="1156737"/>
            </a:xfrm>
            <a:custGeom>
              <a:avLst/>
              <a:gdLst/>
              <a:ahLst/>
              <a:cxnLst/>
              <a:rect l="l" t="t" r="r" b="b"/>
              <a:pathLst>
                <a:path w="6357720" h="1156737">
                  <a:moveTo>
                    <a:pt x="0" y="0"/>
                  </a:moveTo>
                  <a:lnTo>
                    <a:pt x="6357720" y="0"/>
                  </a:lnTo>
                  <a:lnTo>
                    <a:pt x="6357720" y="1156737"/>
                  </a:lnTo>
                  <a:lnTo>
                    <a:pt x="0" y="1156737"/>
                  </a:lnTo>
                  <a:close/>
                </a:path>
              </a:pathLst>
            </a:custGeom>
            <a:solidFill>
              <a:srgbClr val="971A2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6357720" cy="1204362"/>
            </a:xfrm>
            <a:prstGeom prst="rect">
              <a:avLst/>
            </a:prstGeom>
          </p:spPr>
          <p:txBody>
            <a:bodyPr lIns="40640" tIns="40640" rIns="40640" bIns="40640" rtlCol="0" anchor="ctr"/>
            <a:lstStyle/>
            <a:p>
              <a:pPr algn="ctr">
                <a:lnSpc>
                  <a:spcPts val="2515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572120" y="8835177"/>
            <a:ext cx="5143760" cy="846246"/>
            <a:chOff x="0" y="0"/>
            <a:chExt cx="6858346" cy="1128328"/>
          </a:xfrm>
        </p:grpSpPr>
        <p:grpSp>
          <p:nvGrpSpPr>
            <p:cNvPr id="7" name="Group 7"/>
            <p:cNvGrpSpPr/>
            <p:nvPr/>
          </p:nvGrpSpPr>
          <p:grpSpPr>
            <a:xfrm>
              <a:off x="1434187" y="935588"/>
              <a:ext cx="559235" cy="104098"/>
              <a:chOff x="0" y="0"/>
              <a:chExt cx="1231995" cy="229327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231995" cy="229327"/>
              </a:xfrm>
              <a:custGeom>
                <a:avLst/>
                <a:gdLst/>
                <a:ahLst/>
                <a:cxnLst/>
                <a:rect l="l" t="t" r="r" b="b"/>
                <a:pathLst>
                  <a:path w="1231995" h="229327">
                    <a:moveTo>
                      <a:pt x="114663" y="0"/>
                    </a:moveTo>
                    <a:lnTo>
                      <a:pt x="1117331" y="0"/>
                    </a:lnTo>
                    <a:cubicBezTo>
                      <a:pt x="1147742" y="0"/>
                      <a:pt x="1176907" y="12081"/>
                      <a:pt x="1198411" y="33584"/>
                    </a:cubicBezTo>
                    <a:cubicBezTo>
                      <a:pt x="1219914" y="55088"/>
                      <a:pt x="1231995" y="84253"/>
                      <a:pt x="1231995" y="114663"/>
                    </a:cubicBezTo>
                    <a:lnTo>
                      <a:pt x="1231995" y="114663"/>
                    </a:lnTo>
                    <a:cubicBezTo>
                      <a:pt x="1231995" y="145074"/>
                      <a:pt x="1219914" y="174239"/>
                      <a:pt x="1198411" y="195743"/>
                    </a:cubicBezTo>
                    <a:cubicBezTo>
                      <a:pt x="1176907" y="217246"/>
                      <a:pt x="1147742" y="229327"/>
                      <a:pt x="1117331" y="229327"/>
                    </a:cubicBezTo>
                    <a:lnTo>
                      <a:pt x="114663" y="229327"/>
                    </a:lnTo>
                    <a:cubicBezTo>
                      <a:pt x="84253" y="229327"/>
                      <a:pt x="55088" y="217246"/>
                      <a:pt x="33584" y="195743"/>
                    </a:cubicBezTo>
                    <a:cubicBezTo>
                      <a:pt x="12081" y="174239"/>
                      <a:pt x="0" y="145074"/>
                      <a:pt x="0" y="114663"/>
                    </a:cubicBezTo>
                    <a:lnTo>
                      <a:pt x="0" y="114663"/>
                    </a:lnTo>
                    <a:cubicBezTo>
                      <a:pt x="0" y="84253"/>
                      <a:pt x="12081" y="55088"/>
                      <a:pt x="33584" y="33584"/>
                    </a:cubicBezTo>
                    <a:cubicBezTo>
                      <a:pt x="55088" y="12081"/>
                      <a:pt x="84253" y="0"/>
                      <a:pt x="114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19050"/>
                <a:ext cx="1231995" cy="248377"/>
              </a:xfrm>
              <a:prstGeom prst="rect">
                <a:avLst/>
              </a:prstGeom>
            </p:spPr>
            <p:txBody>
              <a:bodyPr lIns="1847" tIns="1847" rIns="1847" bIns="1847" rtlCol="0" anchor="ctr"/>
              <a:lstStyle/>
              <a:p>
                <a:pPr algn="ctr">
                  <a:lnSpc>
                    <a:spcPts val="1272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0" name="Freeform 10"/>
            <p:cNvSpPr/>
            <p:nvPr/>
          </p:nvSpPr>
          <p:spPr>
            <a:xfrm>
              <a:off x="1189344" y="92736"/>
              <a:ext cx="1048920" cy="928722"/>
            </a:xfrm>
            <a:custGeom>
              <a:avLst/>
              <a:gdLst/>
              <a:ahLst/>
              <a:cxnLst/>
              <a:rect l="l" t="t" r="r" b="b"/>
              <a:pathLst>
                <a:path w="1048920" h="928722">
                  <a:moveTo>
                    <a:pt x="0" y="0"/>
                  </a:moveTo>
                  <a:lnTo>
                    <a:pt x="1048920" y="0"/>
                  </a:lnTo>
                  <a:lnTo>
                    <a:pt x="1048920" y="928722"/>
                  </a:lnTo>
                  <a:lnTo>
                    <a:pt x="0" y="928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-23086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306515" y="505224"/>
              <a:ext cx="113605" cy="137494"/>
            </a:xfrm>
            <a:custGeom>
              <a:avLst/>
              <a:gdLst/>
              <a:ahLst/>
              <a:cxnLst/>
              <a:rect l="l" t="t" r="r" b="b"/>
              <a:pathLst>
                <a:path w="113605" h="137494">
                  <a:moveTo>
                    <a:pt x="0" y="0"/>
                  </a:moveTo>
                  <a:lnTo>
                    <a:pt x="113605" y="0"/>
                  </a:lnTo>
                  <a:lnTo>
                    <a:pt x="113605" y="137494"/>
                  </a:lnTo>
                  <a:lnTo>
                    <a:pt x="0" y="137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96000"/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669541" y="719981"/>
              <a:ext cx="99196" cy="137058"/>
            </a:xfrm>
            <a:custGeom>
              <a:avLst/>
              <a:gdLst/>
              <a:ahLst/>
              <a:cxnLst/>
              <a:rect l="l" t="t" r="r" b="b"/>
              <a:pathLst>
                <a:path w="99196" h="137058">
                  <a:moveTo>
                    <a:pt x="0" y="0"/>
                  </a:moveTo>
                  <a:lnTo>
                    <a:pt x="99195" y="0"/>
                  </a:lnTo>
                  <a:lnTo>
                    <a:pt x="99195" y="137058"/>
                  </a:lnTo>
                  <a:lnTo>
                    <a:pt x="0" y="1370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1816064" y="445756"/>
              <a:ext cx="85536" cy="143157"/>
            </a:xfrm>
            <a:custGeom>
              <a:avLst/>
              <a:gdLst/>
              <a:ahLst/>
              <a:cxnLst/>
              <a:rect l="l" t="t" r="r" b="b"/>
              <a:pathLst>
                <a:path w="85536" h="143157">
                  <a:moveTo>
                    <a:pt x="0" y="0"/>
                  </a:moveTo>
                  <a:lnTo>
                    <a:pt x="85536" y="0"/>
                  </a:lnTo>
                  <a:lnTo>
                    <a:pt x="85536" y="143156"/>
                  </a:lnTo>
                  <a:lnTo>
                    <a:pt x="0" y="1431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96000"/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3276915" y="92736"/>
              <a:ext cx="784659" cy="932121"/>
            </a:xfrm>
            <a:custGeom>
              <a:avLst/>
              <a:gdLst/>
              <a:ahLst/>
              <a:cxnLst/>
              <a:rect l="l" t="t" r="r" b="b"/>
              <a:pathLst>
                <a:path w="784659" h="932121">
                  <a:moveTo>
                    <a:pt x="0" y="0"/>
                  </a:moveTo>
                  <a:lnTo>
                    <a:pt x="784659" y="0"/>
                  </a:lnTo>
                  <a:lnTo>
                    <a:pt x="784659" y="932121"/>
                  </a:lnTo>
                  <a:lnTo>
                    <a:pt x="0" y="9321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6110303" y="102699"/>
              <a:ext cx="748043" cy="927023"/>
            </a:xfrm>
            <a:custGeom>
              <a:avLst/>
              <a:gdLst/>
              <a:ahLst/>
              <a:cxnLst/>
              <a:rect l="l" t="t" r="r" b="b"/>
              <a:pathLst>
                <a:path w="748043" h="927023">
                  <a:moveTo>
                    <a:pt x="0" y="0"/>
                  </a:moveTo>
                  <a:lnTo>
                    <a:pt x="748043" y="0"/>
                  </a:lnTo>
                  <a:lnTo>
                    <a:pt x="748043" y="927023"/>
                  </a:lnTo>
                  <a:lnTo>
                    <a:pt x="0" y="9270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0" y="99378"/>
              <a:ext cx="1141620" cy="940307"/>
            </a:xfrm>
            <a:custGeom>
              <a:avLst/>
              <a:gdLst/>
              <a:ahLst/>
              <a:cxnLst/>
              <a:rect l="l" t="t" r="r" b="b"/>
              <a:pathLst>
                <a:path w="1141620" h="940307">
                  <a:moveTo>
                    <a:pt x="0" y="0"/>
                  </a:moveTo>
                  <a:lnTo>
                    <a:pt x="1141620" y="0"/>
                  </a:lnTo>
                  <a:lnTo>
                    <a:pt x="1141620" y="940307"/>
                  </a:lnTo>
                  <a:lnTo>
                    <a:pt x="0" y="9403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4061574" y="10735"/>
              <a:ext cx="1173648" cy="1117593"/>
            </a:xfrm>
            <a:custGeom>
              <a:avLst/>
              <a:gdLst/>
              <a:ahLst/>
              <a:cxnLst/>
              <a:rect l="l" t="t" r="r" b="b"/>
              <a:pathLst>
                <a:path w="1173648" h="1117593">
                  <a:moveTo>
                    <a:pt x="0" y="0"/>
                  </a:moveTo>
                  <a:lnTo>
                    <a:pt x="1173648" y="0"/>
                  </a:lnTo>
                  <a:lnTo>
                    <a:pt x="1173648" y="1117593"/>
                  </a:lnTo>
                  <a:lnTo>
                    <a:pt x="0" y="1117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-29605" r="-23267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8" name="Freeform 18"/>
            <p:cNvSpPr/>
            <p:nvPr/>
          </p:nvSpPr>
          <p:spPr>
            <a:xfrm>
              <a:off x="2238264" y="72756"/>
              <a:ext cx="993891" cy="986910"/>
            </a:xfrm>
            <a:custGeom>
              <a:avLst/>
              <a:gdLst/>
              <a:ahLst/>
              <a:cxnLst/>
              <a:rect l="l" t="t" r="r" b="b"/>
              <a:pathLst>
                <a:path w="993891" h="986910">
                  <a:moveTo>
                    <a:pt x="0" y="0"/>
                  </a:moveTo>
                  <a:lnTo>
                    <a:pt x="993891" y="0"/>
                  </a:lnTo>
                  <a:lnTo>
                    <a:pt x="993891" y="986909"/>
                  </a:lnTo>
                  <a:lnTo>
                    <a:pt x="0" y="9869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-8275" t="-4386" r="-10453" b="-10068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9" name="Freeform 19"/>
            <p:cNvSpPr/>
            <p:nvPr/>
          </p:nvSpPr>
          <p:spPr>
            <a:xfrm>
              <a:off x="5279982" y="0"/>
              <a:ext cx="785561" cy="1117593"/>
            </a:xfrm>
            <a:custGeom>
              <a:avLst/>
              <a:gdLst/>
              <a:ahLst/>
              <a:cxnLst/>
              <a:rect l="l" t="t" r="r" b="b"/>
              <a:pathLst>
                <a:path w="785561" h="1117593">
                  <a:moveTo>
                    <a:pt x="0" y="0"/>
                  </a:moveTo>
                  <a:lnTo>
                    <a:pt x="785561" y="0"/>
                  </a:lnTo>
                  <a:lnTo>
                    <a:pt x="785561" y="1117593"/>
                  </a:lnTo>
                  <a:lnTo>
                    <a:pt x="0" y="1117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r="-5382"/>
              </a:stretch>
            </a:blipFill>
          </p:spPr>
        </p:sp>
      </p:grpSp>
      <p:sp>
        <p:nvSpPr>
          <p:cNvPr id="20" name="Freeform 20"/>
          <p:cNvSpPr/>
          <p:nvPr/>
        </p:nvSpPr>
        <p:spPr>
          <a:xfrm>
            <a:off x="-714564" y="6450651"/>
            <a:ext cx="3486527" cy="3606739"/>
          </a:xfrm>
          <a:custGeom>
            <a:avLst/>
            <a:gdLst/>
            <a:ahLst/>
            <a:cxnLst/>
            <a:rect l="l" t="t" r="r" b="b"/>
            <a:pathLst>
              <a:path w="3486527" h="3606739">
                <a:moveTo>
                  <a:pt x="0" y="0"/>
                </a:moveTo>
                <a:lnTo>
                  <a:pt x="3486528" y="0"/>
                </a:lnTo>
                <a:lnTo>
                  <a:pt x="3486528" y="3606739"/>
                </a:lnTo>
                <a:lnTo>
                  <a:pt x="0" y="360673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20896"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1028700" y="292568"/>
            <a:ext cx="17259300" cy="1319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726"/>
              </a:lnSpc>
            </a:pPr>
            <a:r>
              <a:rPr lang="en-US" sz="7661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Resultados e discussões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28700" y="2299193"/>
            <a:ext cx="16230600" cy="1305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59"/>
              </a:lnSpc>
            </a:pPr>
            <a:r>
              <a:rPr lang="en-US" sz="3899" dirty="0" err="1">
                <a:solidFill>
                  <a:srgbClr val="FFFFFF"/>
                </a:solidFill>
                <a:latin typeface="Arial Nova Condensed"/>
                <a:ea typeface="Arial Nova Condensed"/>
                <a:cs typeface="Arial Nova Condensed"/>
                <a:sym typeface="Arial Nova Condensed"/>
              </a:rPr>
              <a:t>Texto</a:t>
            </a:r>
            <a:endParaRPr lang="en-US" sz="3899" dirty="0">
              <a:solidFill>
                <a:srgbClr val="FFFFFF"/>
              </a:solidFill>
              <a:latin typeface="Arial Nova Condensed"/>
              <a:ea typeface="Arial Nova Condensed"/>
              <a:cs typeface="Arial Nova Condensed"/>
              <a:sym typeface="Arial Nova Condensed"/>
            </a:endParaRPr>
          </a:p>
          <a:p>
            <a:pPr algn="just"/>
            <a:r>
              <a:rPr lang="en-US" sz="3899" dirty="0" err="1">
                <a:solidFill>
                  <a:srgbClr val="FFFFFF"/>
                </a:solidFill>
                <a:latin typeface="Arial Nova Condensed"/>
                <a:ea typeface="Arial Nova Condensed"/>
                <a:cs typeface="Arial Nova Condensed"/>
                <a:sym typeface="Arial Nova Condensed"/>
              </a:rPr>
              <a:t>Texto</a:t>
            </a:r>
            <a:endParaRPr lang="en-US" sz="3899" dirty="0">
              <a:solidFill>
                <a:srgbClr val="FFFFFF"/>
              </a:solidFill>
              <a:latin typeface="Arial Nova Condensed"/>
              <a:ea typeface="Arial Nova Condensed"/>
              <a:cs typeface="Arial Nova Condensed"/>
              <a:sym typeface="Arial Nova Condense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714564" y="6450651"/>
            <a:ext cx="3486527" cy="3606739"/>
          </a:xfrm>
          <a:custGeom>
            <a:avLst/>
            <a:gdLst/>
            <a:ahLst/>
            <a:cxnLst/>
            <a:rect l="l" t="t" r="r" b="b"/>
            <a:pathLst>
              <a:path w="3486527" h="3606739">
                <a:moveTo>
                  <a:pt x="0" y="0"/>
                </a:moveTo>
                <a:lnTo>
                  <a:pt x="3486528" y="0"/>
                </a:lnTo>
                <a:lnTo>
                  <a:pt x="3486528" y="3606739"/>
                </a:lnTo>
                <a:lnTo>
                  <a:pt x="0" y="36067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0896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511787" y="3109598"/>
            <a:ext cx="19311574" cy="3513588"/>
            <a:chOff x="0" y="0"/>
            <a:chExt cx="6357720" cy="115673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7720" cy="1156737"/>
            </a:xfrm>
            <a:custGeom>
              <a:avLst/>
              <a:gdLst/>
              <a:ahLst/>
              <a:cxnLst/>
              <a:rect l="l" t="t" r="r" b="b"/>
              <a:pathLst>
                <a:path w="6357720" h="1156737">
                  <a:moveTo>
                    <a:pt x="0" y="0"/>
                  </a:moveTo>
                  <a:lnTo>
                    <a:pt x="6357720" y="0"/>
                  </a:lnTo>
                  <a:lnTo>
                    <a:pt x="6357720" y="1156737"/>
                  </a:lnTo>
                  <a:lnTo>
                    <a:pt x="0" y="1156737"/>
                  </a:lnTo>
                  <a:close/>
                </a:path>
              </a:pathLst>
            </a:custGeom>
            <a:solidFill>
              <a:srgbClr val="971A23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6357720" cy="1204362"/>
            </a:xfrm>
            <a:prstGeom prst="rect">
              <a:avLst/>
            </a:prstGeom>
          </p:spPr>
          <p:txBody>
            <a:bodyPr lIns="40640" tIns="40640" rIns="40640" bIns="40640" rtlCol="0" anchor="ctr"/>
            <a:lstStyle/>
            <a:p>
              <a:pPr algn="ctr">
                <a:lnSpc>
                  <a:spcPts val="2515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5438741" y="8039129"/>
            <a:ext cx="7410518" cy="1219171"/>
            <a:chOff x="0" y="0"/>
            <a:chExt cx="9880691" cy="1625561"/>
          </a:xfrm>
        </p:grpSpPr>
        <p:grpSp>
          <p:nvGrpSpPr>
            <p:cNvPr id="8" name="Group 8"/>
            <p:cNvGrpSpPr/>
            <p:nvPr/>
          </p:nvGrpSpPr>
          <p:grpSpPr>
            <a:xfrm>
              <a:off x="2066206" y="1347884"/>
              <a:ext cx="805679" cy="149971"/>
              <a:chOff x="0" y="0"/>
              <a:chExt cx="1231995" cy="229327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231995" cy="229327"/>
              </a:xfrm>
              <a:custGeom>
                <a:avLst/>
                <a:gdLst/>
                <a:ahLst/>
                <a:cxnLst/>
                <a:rect l="l" t="t" r="r" b="b"/>
                <a:pathLst>
                  <a:path w="1231995" h="229327">
                    <a:moveTo>
                      <a:pt x="114663" y="0"/>
                    </a:moveTo>
                    <a:lnTo>
                      <a:pt x="1117331" y="0"/>
                    </a:lnTo>
                    <a:cubicBezTo>
                      <a:pt x="1147742" y="0"/>
                      <a:pt x="1176907" y="12081"/>
                      <a:pt x="1198411" y="33584"/>
                    </a:cubicBezTo>
                    <a:cubicBezTo>
                      <a:pt x="1219914" y="55088"/>
                      <a:pt x="1231995" y="84253"/>
                      <a:pt x="1231995" y="114663"/>
                    </a:cubicBezTo>
                    <a:lnTo>
                      <a:pt x="1231995" y="114663"/>
                    </a:lnTo>
                    <a:cubicBezTo>
                      <a:pt x="1231995" y="145074"/>
                      <a:pt x="1219914" y="174239"/>
                      <a:pt x="1198411" y="195743"/>
                    </a:cubicBezTo>
                    <a:cubicBezTo>
                      <a:pt x="1176907" y="217246"/>
                      <a:pt x="1147742" y="229327"/>
                      <a:pt x="1117331" y="229327"/>
                    </a:cubicBezTo>
                    <a:lnTo>
                      <a:pt x="114663" y="229327"/>
                    </a:lnTo>
                    <a:cubicBezTo>
                      <a:pt x="84253" y="229327"/>
                      <a:pt x="55088" y="217246"/>
                      <a:pt x="33584" y="195743"/>
                    </a:cubicBezTo>
                    <a:cubicBezTo>
                      <a:pt x="12081" y="174239"/>
                      <a:pt x="0" y="145074"/>
                      <a:pt x="0" y="114663"/>
                    </a:cubicBezTo>
                    <a:lnTo>
                      <a:pt x="0" y="114663"/>
                    </a:lnTo>
                    <a:cubicBezTo>
                      <a:pt x="0" y="84253"/>
                      <a:pt x="12081" y="55088"/>
                      <a:pt x="33584" y="33584"/>
                    </a:cubicBezTo>
                    <a:cubicBezTo>
                      <a:pt x="55088" y="12081"/>
                      <a:pt x="84253" y="0"/>
                      <a:pt x="114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19050"/>
                <a:ext cx="1231995" cy="248377"/>
              </a:xfrm>
              <a:prstGeom prst="rect">
                <a:avLst/>
              </a:prstGeom>
            </p:spPr>
            <p:txBody>
              <a:bodyPr lIns="1847" tIns="1847" rIns="1847" bIns="1847" rtlCol="0" anchor="ctr"/>
              <a:lstStyle/>
              <a:p>
                <a:pPr algn="ctr">
                  <a:lnSpc>
                    <a:spcPts val="1272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>
              <a:off x="1713466" y="133603"/>
              <a:ext cx="1511160" cy="1337993"/>
            </a:xfrm>
            <a:custGeom>
              <a:avLst/>
              <a:gdLst/>
              <a:ahLst/>
              <a:cxnLst/>
              <a:rect l="l" t="t" r="r" b="b"/>
              <a:pathLst>
                <a:path w="1511160" h="1337993">
                  <a:moveTo>
                    <a:pt x="0" y="0"/>
                  </a:moveTo>
                  <a:lnTo>
                    <a:pt x="1511160" y="0"/>
                  </a:lnTo>
                  <a:lnTo>
                    <a:pt x="1511160" y="1337993"/>
                  </a:lnTo>
                  <a:lnTo>
                    <a:pt x="0" y="1337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23086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882272" y="727867"/>
              <a:ext cx="163668" cy="198085"/>
            </a:xfrm>
            <a:custGeom>
              <a:avLst/>
              <a:gdLst/>
              <a:ahLst/>
              <a:cxnLst/>
              <a:rect l="l" t="t" r="r" b="b"/>
              <a:pathLst>
                <a:path w="163668" h="198085">
                  <a:moveTo>
                    <a:pt x="0" y="0"/>
                  </a:moveTo>
                  <a:lnTo>
                    <a:pt x="163668" y="0"/>
                  </a:lnTo>
                  <a:lnTo>
                    <a:pt x="163668" y="198085"/>
                  </a:lnTo>
                  <a:lnTo>
                    <a:pt x="0" y="198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96000"/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2405276" y="1037263"/>
              <a:ext cx="142910" cy="197457"/>
            </a:xfrm>
            <a:custGeom>
              <a:avLst/>
              <a:gdLst/>
              <a:ahLst/>
              <a:cxnLst/>
              <a:rect l="l" t="t" r="r" b="b"/>
              <a:pathLst>
                <a:path w="142910" h="197457">
                  <a:moveTo>
                    <a:pt x="0" y="0"/>
                  </a:moveTo>
                  <a:lnTo>
                    <a:pt x="142910" y="0"/>
                  </a:lnTo>
                  <a:lnTo>
                    <a:pt x="142910" y="197457"/>
                  </a:lnTo>
                  <a:lnTo>
                    <a:pt x="0" y="197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2616369" y="642192"/>
              <a:ext cx="123230" cy="206243"/>
            </a:xfrm>
            <a:custGeom>
              <a:avLst/>
              <a:gdLst/>
              <a:ahLst/>
              <a:cxnLst/>
              <a:rect l="l" t="t" r="r" b="b"/>
              <a:pathLst>
                <a:path w="123230" h="206243">
                  <a:moveTo>
                    <a:pt x="0" y="0"/>
                  </a:moveTo>
                  <a:lnTo>
                    <a:pt x="123231" y="0"/>
                  </a:lnTo>
                  <a:lnTo>
                    <a:pt x="123231" y="206243"/>
                  </a:lnTo>
                  <a:lnTo>
                    <a:pt x="0" y="2062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96000"/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4720991" y="133603"/>
              <a:ext cx="1130444" cy="1342889"/>
            </a:xfrm>
            <a:custGeom>
              <a:avLst/>
              <a:gdLst/>
              <a:ahLst/>
              <a:cxnLst/>
              <a:rect l="l" t="t" r="r" b="b"/>
              <a:pathLst>
                <a:path w="1130444" h="1342889">
                  <a:moveTo>
                    <a:pt x="0" y="0"/>
                  </a:moveTo>
                  <a:lnTo>
                    <a:pt x="1130443" y="0"/>
                  </a:lnTo>
                  <a:lnTo>
                    <a:pt x="1130443" y="1342889"/>
                  </a:lnTo>
                  <a:lnTo>
                    <a:pt x="0" y="13428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8802999" y="147957"/>
              <a:ext cx="1077692" cy="1335545"/>
            </a:xfrm>
            <a:custGeom>
              <a:avLst/>
              <a:gdLst/>
              <a:ahLst/>
              <a:cxnLst/>
              <a:rect l="l" t="t" r="r" b="b"/>
              <a:pathLst>
                <a:path w="1077692" h="1335545">
                  <a:moveTo>
                    <a:pt x="0" y="0"/>
                  </a:moveTo>
                  <a:lnTo>
                    <a:pt x="1077692" y="0"/>
                  </a:lnTo>
                  <a:lnTo>
                    <a:pt x="1077692" y="1335545"/>
                  </a:lnTo>
                  <a:lnTo>
                    <a:pt x="0" y="1335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0" y="143172"/>
              <a:ext cx="1644710" cy="1354683"/>
            </a:xfrm>
            <a:custGeom>
              <a:avLst/>
              <a:gdLst/>
              <a:ahLst/>
              <a:cxnLst/>
              <a:rect l="l" t="t" r="r" b="b"/>
              <a:pathLst>
                <a:path w="1644710" h="1354683">
                  <a:moveTo>
                    <a:pt x="0" y="0"/>
                  </a:moveTo>
                  <a:lnTo>
                    <a:pt x="1644710" y="0"/>
                  </a:lnTo>
                  <a:lnTo>
                    <a:pt x="1644710" y="1354683"/>
                  </a:lnTo>
                  <a:lnTo>
                    <a:pt x="0" y="13546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5851434" y="15466"/>
              <a:ext cx="1690852" cy="1610095"/>
            </a:xfrm>
            <a:custGeom>
              <a:avLst/>
              <a:gdLst/>
              <a:ahLst/>
              <a:cxnLst/>
              <a:rect l="l" t="t" r="r" b="b"/>
              <a:pathLst>
                <a:path w="1690852" h="1610095">
                  <a:moveTo>
                    <a:pt x="0" y="0"/>
                  </a:moveTo>
                  <a:lnTo>
                    <a:pt x="1690852" y="0"/>
                  </a:lnTo>
                  <a:lnTo>
                    <a:pt x="1690852" y="1610095"/>
                  </a:lnTo>
                  <a:lnTo>
                    <a:pt x="0" y="16100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-29605" r="-23267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9" name="Freeform 19"/>
            <p:cNvSpPr/>
            <p:nvPr/>
          </p:nvSpPr>
          <p:spPr>
            <a:xfrm>
              <a:off x="3224626" y="104818"/>
              <a:ext cx="1431880" cy="1421822"/>
            </a:xfrm>
            <a:custGeom>
              <a:avLst/>
              <a:gdLst/>
              <a:ahLst/>
              <a:cxnLst/>
              <a:rect l="l" t="t" r="r" b="b"/>
              <a:pathLst>
                <a:path w="1431880" h="1421822">
                  <a:moveTo>
                    <a:pt x="0" y="0"/>
                  </a:moveTo>
                  <a:lnTo>
                    <a:pt x="1431880" y="0"/>
                  </a:lnTo>
                  <a:lnTo>
                    <a:pt x="1431880" y="1421822"/>
                  </a:lnTo>
                  <a:lnTo>
                    <a:pt x="0" y="14218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l="-8275" t="-4386" r="-10453" b="-10068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20" name="Freeform 20"/>
            <p:cNvSpPr/>
            <p:nvPr/>
          </p:nvSpPr>
          <p:spPr>
            <a:xfrm>
              <a:off x="7606771" y="0"/>
              <a:ext cx="1131743" cy="1610095"/>
            </a:xfrm>
            <a:custGeom>
              <a:avLst/>
              <a:gdLst/>
              <a:ahLst/>
              <a:cxnLst/>
              <a:rect l="l" t="t" r="r" b="b"/>
              <a:pathLst>
                <a:path w="1131743" h="1610095">
                  <a:moveTo>
                    <a:pt x="0" y="0"/>
                  </a:moveTo>
                  <a:lnTo>
                    <a:pt x="1131743" y="0"/>
                  </a:lnTo>
                  <a:lnTo>
                    <a:pt x="1131743" y="1610095"/>
                  </a:lnTo>
                  <a:lnTo>
                    <a:pt x="0" y="16100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r="-5382"/>
              </a:stretch>
            </a:blipFill>
          </p:spPr>
        </p:sp>
      </p:grpSp>
      <p:sp>
        <p:nvSpPr>
          <p:cNvPr id="21" name="TextBox 21"/>
          <p:cNvSpPr txBox="1"/>
          <p:nvPr/>
        </p:nvSpPr>
        <p:spPr>
          <a:xfrm>
            <a:off x="0" y="4085491"/>
            <a:ext cx="18288000" cy="1409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566"/>
              </a:lnSpc>
              <a:spcBef>
                <a:spcPct val="0"/>
              </a:spcBef>
            </a:pPr>
            <a:r>
              <a:rPr lang="en-US" sz="8261" b="1" u="none" strike="noStrik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Conclusões/Considerações finais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148</Words>
  <Application>Microsoft Office PowerPoint</Application>
  <PresentationFormat>Personalizar</PresentationFormat>
  <Paragraphs>41</Paragraphs>
  <Slides>14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23" baseType="lpstr">
      <vt:lpstr>Arial Nova Condensed Bold</vt:lpstr>
      <vt:lpstr>Arial Nova Condensed</vt:lpstr>
      <vt:lpstr>Arial</vt:lpstr>
      <vt:lpstr>Bobby Jones</vt:lpstr>
      <vt:lpstr>Open Sans Bold</vt:lpstr>
      <vt:lpstr>HK Grotesk Bold</vt:lpstr>
      <vt:lpstr>Calibri</vt:lpstr>
      <vt:lpstr>Playwrite US Modern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 - JURA 2025 (Apresentação)</dc:title>
  <dc:creator>Tadma Lays</dc:creator>
  <cp:lastModifiedBy>Tadma Lays</cp:lastModifiedBy>
  <cp:revision>2</cp:revision>
  <dcterms:created xsi:type="dcterms:W3CDTF">2006-08-16T00:00:00Z</dcterms:created>
  <dcterms:modified xsi:type="dcterms:W3CDTF">2025-09-30T11:35:51Z</dcterms:modified>
  <dc:identifier>DAG0cpl9inY</dc:identifier>
</cp:coreProperties>
</file>